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300" r:id="rId3"/>
    <p:sldId id="286" r:id="rId4"/>
    <p:sldId id="285" r:id="rId5"/>
    <p:sldId id="303" r:id="rId6"/>
    <p:sldId id="304" r:id="rId7"/>
    <p:sldId id="305" r:id="rId8"/>
    <p:sldId id="306" r:id="rId9"/>
    <p:sldId id="307" r:id="rId10"/>
    <p:sldId id="308" r:id="rId11"/>
    <p:sldId id="309" r:id="rId12"/>
    <p:sldId id="298" r:id="rId13"/>
    <p:sldId id="257" r:id="rId14"/>
    <p:sldId id="262" r:id="rId15"/>
  </p:sldIdLst>
  <p:sldSz cx="16778288" cy="9475788"/>
  <p:notesSz cx="6858000" cy="9144000"/>
  <p:custDataLst>
    <p:tags r:id="rId17"/>
  </p:custDataLst>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00"/>
    <a:srgbClr val="FFEFAB"/>
    <a:srgbClr val="3399FF"/>
    <a:srgbClr val="FF0066"/>
    <a:srgbClr val="FFC305"/>
    <a:srgbClr val="663300"/>
    <a:srgbClr val="FFEB71"/>
    <a:srgbClr val="FFD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5025"/>
  </p:normalViewPr>
  <p:slideViewPr>
    <p:cSldViewPr showGuides="1">
      <p:cViewPr>
        <p:scale>
          <a:sx n="44" d="100"/>
          <a:sy n="44" d="100"/>
        </p:scale>
        <p:origin x="-1152" y="-276"/>
      </p:cViewPr>
      <p:guideLst>
        <p:guide orient="horz" pos="2984"/>
        <p:guide pos="52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571305786"/>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p:sp>
      <p:sp>
        <p:nvSpPr>
          <p:cNvPr id="54275" name="文本占位符 542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p:sp>
      <p:sp>
        <p:nvSpPr>
          <p:cNvPr id="79875" name="文本占位符 798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24577"/>
          <p:cNvSpPr>
            <a:spLocks noGrp="1" noRot="1" noChangeAspect="1" noTextEdit="1"/>
          </p:cNvSpPr>
          <p:nvPr>
            <p:ph type="sldImg"/>
          </p:nvPr>
        </p:nvSpPr>
        <p:spPr/>
      </p:sp>
      <p:sp>
        <p:nvSpPr>
          <p:cNvPr id="24579" name="文本占位符 245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p:sp>
      <p:sp>
        <p:nvSpPr>
          <p:cNvPr id="23555" name="文本占位符 2355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文本框 2054"/>
          <p:cNvSpPr txBox="1"/>
          <p:nvPr/>
        </p:nvSpPr>
        <p:spPr>
          <a:xfrm>
            <a:off x="6516936" y="6610102"/>
            <a:ext cx="8806793" cy="1476375"/>
          </a:xfrm>
          <a:prstGeom prst="rect">
            <a:avLst/>
          </a:prstGeom>
          <a:noFill/>
          <a:ln w="9525">
            <a:noFill/>
          </a:ln>
        </p:spPr>
        <p:txBody>
          <a:bodyPr wrap="square">
            <a:spAutoFit/>
          </a:bodyPr>
          <a:lstStyle/>
          <a:p>
            <a:pPr lvl="0" defTabSz="1500505">
              <a:spcBef>
                <a:spcPct val="50000"/>
              </a:spcBef>
            </a:pPr>
            <a:endParaRPr lang="en-US" altLang="zh-CN" sz="3600" dirty="0">
              <a:latin typeface="SimHei" panose="02010609060101010101" pitchFamily="2" charset="-122"/>
              <a:ea typeface="SimHei" panose="02010609060101010101" pitchFamily="2" charset="-122"/>
            </a:endParaRPr>
          </a:p>
          <a:p>
            <a:pPr lvl="0" defTabSz="1500505">
              <a:spcBef>
                <a:spcPct val="50000"/>
              </a:spcBef>
            </a:pPr>
            <a:endParaRPr lang="zh-CN" altLang="en-US" sz="3600" dirty="0">
              <a:latin typeface="SimHei" panose="02010609060101010101" pitchFamily="2" charset="-122"/>
              <a:ea typeface="SimHei" panose="02010609060101010101" pitchFamily="2" charset="-122"/>
            </a:endParaRPr>
          </a:p>
        </p:txBody>
      </p:sp>
      <p:pic>
        <p:nvPicPr>
          <p:cNvPr id="1027" name="Picture 3" descr="C:\Users\Administrator\Downloads\ẢNG HÌNH NÊN MỚI\2eb65abb3b2bf7969df42d6a12ae35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7" y="-950738"/>
            <a:ext cx="16778288" cy="10707152"/>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71690"/>
          <p:cNvSpPr txBox="1"/>
          <p:nvPr/>
        </p:nvSpPr>
        <p:spPr>
          <a:xfrm>
            <a:off x="2844528" y="1711811"/>
            <a:ext cx="11521280" cy="3170099"/>
          </a:xfrm>
          <a:prstGeom prst="rect">
            <a:avLst/>
          </a:prstGeom>
          <a:noFill/>
          <a:ln w="9525">
            <a:noFill/>
          </a:ln>
        </p:spPr>
        <p:txBody>
          <a:bodyPr wrap="square">
            <a:spAutoFit/>
          </a:bodyPr>
          <a:lstStyle/>
          <a:p>
            <a:pPr lvl="0" algn="ctr" defTabSz="1500505">
              <a:spcBef>
                <a:spcPct val="50000"/>
              </a:spcBef>
            </a:pPr>
            <a:r>
              <a:rPr lang="en-US" altLang="zh-CN" sz="5000" b="1" dirty="0">
                <a:solidFill>
                  <a:srgbClr val="FF0066"/>
                </a:solidFill>
                <a:latin typeface="Times New Roman" panose="02020603050405020304" pitchFamily="18" charset="0"/>
                <a:ea typeface="SimHei" panose="02010609060101010101" pitchFamily="2" charset="-122"/>
                <a:cs typeface="Times New Roman" panose="02020603050405020304" pitchFamily="18" charset="0"/>
              </a:rPr>
              <a:t>HOẠT ĐỘNG TRẢI NGHIỆM</a:t>
            </a:r>
          </a:p>
          <a:p>
            <a:pPr lvl="0" algn="ctr" defTabSz="1500505">
              <a:spcBef>
                <a:spcPct val="50000"/>
              </a:spcBef>
            </a:pPr>
            <a:endParaRPr lang="en-US" altLang="zh-CN" sz="5000" b="1" dirty="0">
              <a:solidFill>
                <a:srgbClr val="FF0066"/>
              </a:solidFill>
              <a:latin typeface="Times New Roman" panose="02020603050405020304" pitchFamily="18" charset="0"/>
              <a:ea typeface="SimHei" panose="02010609060101010101" pitchFamily="2" charset="-122"/>
              <a:cs typeface="Times New Roman" panose="02020603050405020304" pitchFamily="18" charset="0"/>
            </a:endParaRPr>
          </a:p>
          <a:p>
            <a:pPr lvl="0" algn="ctr" defTabSz="1500505">
              <a:spcBef>
                <a:spcPct val="50000"/>
              </a:spcBef>
            </a:pPr>
            <a:endParaRPr lang="en-US" altLang="zh-CN" sz="5000" b="1" dirty="0">
              <a:solidFill>
                <a:srgbClr val="FF0066"/>
              </a:solidFill>
              <a:latin typeface="Times New Roman" panose="02020603050405020304" pitchFamily="18" charset="0"/>
              <a:ea typeface="SimHei" panose="02010609060101010101" pitchFamily="2" charset="-122"/>
              <a:cs typeface="Times New Roman" panose="02020603050405020304" pitchFamily="18" charset="0"/>
            </a:endParaRPr>
          </a:p>
        </p:txBody>
      </p:sp>
      <p:sp>
        <p:nvSpPr>
          <p:cNvPr id="2" name="TextBox 1"/>
          <p:cNvSpPr txBox="1"/>
          <p:nvPr/>
        </p:nvSpPr>
        <p:spPr>
          <a:xfrm>
            <a:off x="3564608" y="2623528"/>
            <a:ext cx="9865096" cy="1754326"/>
          </a:xfrm>
          <a:prstGeom prst="rect">
            <a:avLst/>
          </a:prstGeom>
          <a:noFill/>
        </p:spPr>
        <p:txBody>
          <a:bodyPr wrap="square" rtlCol="0">
            <a:spAutoFit/>
          </a:bodyPr>
          <a:lstStyle/>
          <a:p>
            <a:pPr algn="ctr"/>
            <a:r>
              <a:rPr lang="en-US" sz="5400" b="1" dirty="0" err="1">
                <a:solidFill>
                  <a:srgbClr val="00B050"/>
                </a:solidFill>
                <a:highlight>
                  <a:srgbClr val="FFFF00"/>
                </a:highlight>
                <a:latin typeface="Times New Roman" panose="02020603050405020304" pitchFamily="18" charset="0"/>
                <a:cs typeface="Times New Roman" panose="02020603050405020304" pitchFamily="18" charset="0"/>
              </a:rPr>
              <a:t>Sinh</a:t>
            </a:r>
            <a:r>
              <a:rPr lang="en-US" sz="54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5400" b="1" dirty="0" err="1">
                <a:solidFill>
                  <a:srgbClr val="00B050"/>
                </a:solidFill>
                <a:highlight>
                  <a:srgbClr val="FFFF00"/>
                </a:highlight>
                <a:latin typeface="Times New Roman" panose="02020603050405020304" pitchFamily="18" charset="0"/>
                <a:cs typeface="Times New Roman" panose="02020603050405020304" pitchFamily="18" charset="0"/>
              </a:rPr>
              <a:t>hoạt</a:t>
            </a:r>
            <a:r>
              <a:rPr lang="en-US" sz="54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5400" b="1" dirty="0" err="1">
                <a:solidFill>
                  <a:srgbClr val="00B050"/>
                </a:solidFill>
                <a:highlight>
                  <a:srgbClr val="FFFF00"/>
                </a:highlight>
                <a:latin typeface="Times New Roman" panose="02020603050405020304" pitchFamily="18" charset="0"/>
                <a:cs typeface="Times New Roman" panose="02020603050405020304" pitchFamily="18" charset="0"/>
              </a:rPr>
              <a:t>theo</a:t>
            </a:r>
            <a:r>
              <a:rPr lang="en-US" sz="54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5400" b="1" dirty="0" err="1">
                <a:solidFill>
                  <a:srgbClr val="00B050"/>
                </a:solidFill>
                <a:highlight>
                  <a:srgbClr val="FFFF00"/>
                </a:highlight>
                <a:latin typeface="Times New Roman" panose="02020603050405020304" pitchFamily="18" charset="0"/>
                <a:cs typeface="Times New Roman" panose="02020603050405020304" pitchFamily="18" charset="0"/>
              </a:rPr>
              <a:t>chủ</a:t>
            </a:r>
            <a:r>
              <a:rPr lang="en-US" sz="54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5400" b="1" dirty="0" err="1">
                <a:solidFill>
                  <a:srgbClr val="00B050"/>
                </a:solidFill>
                <a:highlight>
                  <a:srgbClr val="FFFF00"/>
                </a:highlight>
                <a:latin typeface="Times New Roman" panose="02020603050405020304" pitchFamily="18" charset="0"/>
                <a:cs typeface="Times New Roman" panose="02020603050405020304" pitchFamily="18" charset="0"/>
              </a:rPr>
              <a:t>đề</a:t>
            </a:r>
            <a:r>
              <a:rPr lang="en-US" sz="5400" b="1" dirty="0">
                <a:solidFill>
                  <a:srgbClr val="00B050"/>
                </a:solidFill>
                <a:highlight>
                  <a:srgbClr val="FFFF00"/>
                </a:highlight>
                <a:latin typeface="Times New Roman" panose="02020603050405020304" pitchFamily="18" charset="0"/>
                <a:cs typeface="Times New Roman" panose="02020603050405020304" pitchFamily="18" charset="0"/>
              </a:rPr>
              <a:t>:</a:t>
            </a:r>
          </a:p>
          <a:p>
            <a:pPr algn="ctr"/>
            <a:r>
              <a:rPr lang="en-US" sz="5400" b="1" dirty="0" err="1" smtClean="0">
                <a:solidFill>
                  <a:srgbClr val="00B050"/>
                </a:solidFill>
                <a:highlight>
                  <a:srgbClr val="FFFF00"/>
                </a:highlight>
                <a:latin typeface="Times New Roman" panose="02020603050405020304" pitchFamily="18" charset="0"/>
                <a:cs typeface="Times New Roman" panose="02020603050405020304" pitchFamily="18" charset="0"/>
              </a:rPr>
              <a:t>Khám</a:t>
            </a:r>
            <a:r>
              <a:rPr lang="en-US" sz="5400" b="1" dirty="0" smtClean="0">
                <a:solidFill>
                  <a:srgbClr val="00B050"/>
                </a:solidFill>
                <a:highlight>
                  <a:srgbClr val="FFFF00"/>
                </a:highlight>
                <a:latin typeface="Times New Roman" panose="02020603050405020304" pitchFamily="18" charset="0"/>
                <a:cs typeface="Times New Roman" panose="02020603050405020304" pitchFamily="18" charset="0"/>
              </a:rPr>
              <a:t> </a:t>
            </a:r>
            <a:r>
              <a:rPr lang="en-US" sz="5400" b="1" dirty="0" err="1" smtClean="0">
                <a:solidFill>
                  <a:srgbClr val="00B050"/>
                </a:solidFill>
                <a:highlight>
                  <a:srgbClr val="FFFF00"/>
                </a:highlight>
                <a:latin typeface="Times New Roman" panose="02020603050405020304" pitchFamily="18" charset="0"/>
                <a:cs typeface="Times New Roman" panose="02020603050405020304" pitchFamily="18" charset="0"/>
              </a:rPr>
              <a:t>phá</a:t>
            </a:r>
            <a:r>
              <a:rPr lang="en-US" sz="5400" b="1" dirty="0" smtClean="0">
                <a:solidFill>
                  <a:srgbClr val="00B050"/>
                </a:solidFill>
                <a:highlight>
                  <a:srgbClr val="FFFF00"/>
                </a:highlight>
                <a:latin typeface="Times New Roman" panose="02020603050405020304" pitchFamily="18" charset="0"/>
                <a:cs typeface="Times New Roman" panose="02020603050405020304" pitchFamily="18" charset="0"/>
              </a:rPr>
              <a:t> </a:t>
            </a:r>
            <a:r>
              <a:rPr lang="en-US" sz="5400" b="1" dirty="0" err="1" smtClean="0">
                <a:solidFill>
                  <a:srgbClr val="00B050"/>
                </a:solidFill>
                <a:highlight>
                  <a:srgbClr val="FFFF00"/>
                </a:highlight>
                <a:latin typeface="Times New Roman" panose="02020603050405020304" pitchFamily="18" charset="0"/>
                <a:cs typeface="Times New Roman" panose="02020603050405020304" pitchFamily="18" charset="0"/>
              </a:rPr>
              <a:t>bản</a:t>
            </a:r>
            <a:r>
              <a:rPr lang="en-US" sz="5400" b="1" dirty="0" smtClean="0">
                <a:solidFill>
                  <a:srgbClr val="00B050"/>
                </a:solidFill>
                <a:highlight>
                  <a:srgbClr val="FFFF00"/>
                </a:highlight>
                <a:latin typeface="Times New Roman" panose="02020603050405020304" pitchFamily="18" charset="0"/>
                <a:cs typeface="Times New Roman" panose="02020603050405020304" pitchFamily="18" charset="0"/>
              </a:rPr>
              <a:t> </a:t>
            </a:r>
            <a:r>
              <a:rPr lang="en-US" sz="5400" b="1" dirty="0" err="1" smtClean="0">
                <a:solidFill>
                  <a:srgbClr val="00B050"/>
                </a:solidFill>
                <a:highlight>
                  <a:srgbClr val="FFFF00"/>
                </a:highlight>
                <a:latin typeface="Times New Roman" panose="02020603050405020304" pitchFamily="18" charset="0"/>
                <a:cs typeface="Times New Roman" panose="02020603050405020304" pitchFamily="18" charset="0"/>
              </a:rPr>
              <a:t>thân</a:t>
            </a:r>
            <a:endParaRPr lang="en-US" sz="5400" b="1" dirty="0">
              <a:solidFill>
                <a:srgbClr val="00B050"/>
              </a:solidFill>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left)">
                                      <p:cBhvr>
                                        <p:cTn id="7" dur="5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2"/>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1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075" descr="5"/>
          <p:cNvPicPr>
            <a:picLocks noChangeAspect="1"/>
          </p:cNvPicPr>
          <p:nvPr/>
        </p:nvPicPr>
        <p:blipFill>
          <a:blip r:embed="rId2"/>
          <a:stretch>
            <a:fillRect/>
          </a:stretch>
        </p:blipFill>
        <p:spPr>
          <a:xfrm>
            <a:off x="788454" y="777454"/>
            <a:ext cx="14978063" cy="8136904"/>
          </a:xfrm>
          <a:prstGeom prst="rect">
            <a:avLst/>
          </a:prstGeom>
          <a:noFill/>
          <a:ln w="9525">
            <a:noFill/>
          </a:ln>
        </p:spPr>
      </p:pic>
      <p:pic>
        <p:nvPicPr>
          <p:cNvPr id="7"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59466" y="5746006"/>
            <a:ext cx="4904738" cy="2903797"/>
          </a:xfrm>
          <a:prstGeom prst="rect">
            <a:avLst/>
          </a:prstGeom>
        </p:spPr>
      </p:pic>
      <p:sp>
        <p:nvSpPr>
          <p:cNvPr id="8" name="矩形 1"/>
          <p:cNvSpPr/>
          <p:nvPr/>
        </p:nvSpPr>
        <p:spPr>
          <a:xfrm>
            <a:off x="7202240" y="1919130"/>
            <a:ext cx="5040560"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Cuộc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thi</a:t>
            </a:r>
            <a:r>
              <a:rPr lang="en-US" sz="3200" dirty="0">
                <a:solidFill>
                  <a:srgbClr val="FF0000"/>
                </a:solidFill>
                <a:latin typeface="Times New Roman" panose="02020603050405020304" pitchFamily="18" charset="0"/>
                <a:cs typeface="Times New Roman" panose="02020603050405020304" pitchFamily="18" charset="0"/>
              </a:rPr>
              <a:t> “Ai </a:t>
            </a:r>
            <a:r>
              <a:rPr lang="en-US" sz="3200" dirty="0" err="1">
                <a:solidFill>
                  <a:srgbClr val="FF0000"/>
                </a:solidFill>
                <a:latin typeface="Times New Roman" panose="02020603050405020304" pitchFamily="18" charset="0"/>
                <a:cs typeface="Times New Roman" panose="02020603050405020304" pitchFamily="18" charset="0"/>
              </a:rPr>
              <a:t>khéo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léo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hơn</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3996656" y="1857574"/>
            <a:ext cx="2767549" cy="646331"/>
          </a:xfrm>
          <a:prstGeom prst="rect">
            <a:avLst/>
          </a:prstGeom>
          <a:noFill/>
        </p:spPr>
        <p:txBody>
          <a:bodyPr wrap="square" rtlCol="0">
            <a:spAutoFit/>
          </a:bodyPr>
          <a:lstStyle/>
          <a:p>
            <a:r>
              <a:rPr lang="en-US" sz="3600" b="1" dirty="0" err="1">
                <a:solidFill>
                  <a:srgbClr val="FF0000"/>
                </a:solidFill>
                <a:highlight>
                  <a:srgbClr val="FFFF00"/>
                </a:highlight>
                <a:latin typeface="Times New Roman" panose="02020603050405020304" pitchFamily="18" charset="0"/>
                <a:cs typeface="Times New Roman" panose="02020603050405020304" pitchFamily="18" charset="0"/>
              </a:rPr>
              <a:t>Hoạt</a:t>
            </a:r>
            <a:r>
              <a:rPr lang="en-US" sz="36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600" b="1" dirty="0" err="1">
                <a:solidFill>
                  <a:srgbClr val="FF0000"/>
                </a:solidFill>
                <a:highlight>
                  <a:srgbClr val="FFFF00"/>
                </a:highlight>
                <a:latin typeface="Times New Roman" panose="02020603050405020304" pitchFamily="18" charset="0"/>
                <a:cs typeface="Times New Roman" panose="02020603050405020304" pitchFamily="18" charset="0"/>
              </a:rPr>
              <a:t>động</a:t>
            </a:r>
            <a:r>
              <a:rPr lang="en-US" sz="3600" b="1" dirty="0">
                <a:solidFill>
                  <a:srgbClr val="FF0000"/>
                </a:solidFill>
                <a:highlight>
                  <a:srgbClr val="FFFF00"/>
                </a:highlight>
                <a:latin typeface="Times New Roman" panose="02020603050405020304" pitchFamily="18" charset="0"/>
                <a:cs typeface="Times New Roman" panose="02020603050405020304" pitchFamily="18" charset="0"/>
              </a:rPr>
              <a:t> 3: </a:t>
            </a:r>
          </a:p>
        </p:txBody>
      </p:sp>
      <p:sp>
        <p:nvSpPr>
          <p:cNvPr id="10" name="TextBox 9"/>
          <p:cNvSpPr txBox="1"/>
          <p:nvPr/>
        </p:nvSpPr>
        <p:spPr>
          <a:xfrm>
            <a:off x="3269282" y="2971578"/>
            <a:ext cx="10016406" cy="206210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Cách</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itchFamily="18" charset="0"/>
                <a:cs typeface="Times New Roman" pitchFamily="18" charset="0"/>
              </a:rPr>
              <a:t>mỗi</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HS sẽ cầm khay nhanh chóng di chuyển đến vị trí bình nước, rót nước vào cốc rồi bê cốc nước đó quay trở về vị trí của bố mẹ và mời bố mẹ uống nước.</a:t>
            </a:r>
            <a:endParaRPr lang="en-US" sz="3200" dirty="0">
              <a:latin typeface="Times New Roman" pitchFamily="18" charset="0"/>
              <a:cs typeface="Times New Roman" pitchFamily="18" charset="0"/>
            </a:endParaRPr>
          </a:p>
        </p:txBody>
      </p:sp>
      <p:pic>
        <p:nvPicPr>
          <p:cNvPr id="11" name="图片 44037" descr="1-34"/>
          <p:cNvPicPr>
            <a:picLocks noChangeAspect="1"/>
          </p:cNvPicPr>
          <p:nvPr/>
        </p:nvPicPr>
        <p:blipFill>
          <a:blip r:embed="rId4"/>
          <a:stretch>
            <a:fillRect/>
          </a:stretch>
        </p:blipFill>
        <p:spPr>
          <a:xfrm>
            <a:off x="11485488" y="5468149"/>
            <a:ext cx="4072001" cy="3181654"/>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2196456" y="2505646"/>
            <a:ext cx="13108629" cy="646331"/>
          </a:xfrm>
          <a:prstGeom prst="rect">
            <a:avLst/>
          </a:prstGeom>
          <a:solidFill>
            <a:schemeClr val="bg1"/>
          </a:solidFill>
        </p:spPr>
        <p:txBody>
          <a:bodyPr wrap="square">
            <a:spAutoFit/>
          </a:bodyPr>
          <a:lstStyle/>
          <a:p>
            <a:pPr algn="ctr"/>
            <a:r>
              <a:rPr lang="en-US" altLang="zh-CN" sz="3600" b="1" dirty="0" err="1" smtClean="0">
                <a:solidFill>
                  <a:srgbClr val="FF0066"/>
                </a:solidFill>
                <a:latin typeface="Times New Roman" panose="02020603050405020304" pitchFamily="18" charset="0"/>
                <a:cs typeface="Times New Roman" panose="02020603050405020304" pitchFamily="18" charset="0"/>
              </a:rPr>
              <a:t>Kết</a:t>
            </a:r>
            <a:r>
              <a:rPr lang="en-US" altLang="zh-CN" sz="3600" b="1" dirty="0" smtClean="0">
                <a:solidFill>
                  <a:srgbClr val="FF0066"/>
                </a:solidFill>
                <a:latin typeface="Times New Roman" panose="02020603050405020304" pitchFamily="18" charset="0"/>
                <a:cs typeface="Times New Roman" panose="02020603050405020304" pitchFamily="18" charset="0"/>
              </a:rPr>
              <a:t> </a:t>
            </a:r>
            <a:r>
              <a:rPr lang="en-US" altLang="zh-CN" sz="3600" b="1" dirty="0" err="1" smtClean="0">
                <a:solidFill>
                  <a:srgbClr val="FF0066"/>
                </a:solidFill>
                <a:latin typeface="Times New Roman" panose="02020603050405020304" pitchFamily="18" charset="0"/>
                <a:cs typeface="Times New Roman" panose="02020603050405020304" pitchFamily="18" charset="0"/>
              </a:rPr>
              <a:t>luận</a:t>
            </a:r>
            <a:endParaRPr lang="zh-CN" altLang="en-US" sz="3600" b="1" dirty="0">
              <a:solidFill>
                <a:srgbClr val="FF0066"/>
              </a:solidFill>
              <a:latin typeface="Times New Roman" panose="02020603050405020304" pitchFamily="18" charset="0"/>
              <a:cs typeface="Times New Roman" panose="02020603050405020304" pitchFamily="18" charset="0"/>
            </a:endParaRPr>
          </a:p>
        </p:txBody>
      </p:sp>
      <p:sp>
        <p:nvSpPr>
          <p:cNvPr id="5" name="矩形 3"/>
          <p:cNvSpPr/>
          <p:nvPr/>
        </p:nvSpPr>
        <p:spPr>
          <a:xfrm>
            <a:off x="1908424" y="3267419"/>
            <a:ext cx="14041560" cy="1200329"/>
          </a:xfrm>
          <a:prstGeom prst="rect">
            <a:avLst/>
          </a:prstGeom>
          <a:solidFill>
            <a:schemeClr val="bg1"/>
          </a:solidFill>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Luôn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biết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quan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sát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làm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thật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từ</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từ</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không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vội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vàng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em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trở</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thành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người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cẩn</a:t>
            </a:r>
            <a:r>
              <a:rPr lang="en-US" sz="3600" b="1"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thận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khéo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léo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rồi</a:t>
            </a:r>
            <a:r>
              <a:rPr lang="en-US" sz="3600" i="1" dirty="0">
                <a:latin typeface="Times New Roman" panose="02020603050405020304" pitchFamily="18" charset="0"/>
                <a:cs typeface="Times New Roman" panose="02020603050405020304" pitchFamily="18" charset="0"/>
              </a:rPr>
              <a:t>.</a:t>
            </a:r>
            <a:endParaRPr lang="en-US" sz="7200" dirty="0">
              <a:effectLst/>
              <a:latin typeface="Times New Roman" panose="02020603050405020304" pitchFamily="18" charset="0"/>
              <a:cs typeface="Times New Roman" panose="02020603050405020304" pitchFamily="18" charset="0"/>
            </a:endParaRPr>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19237"/>
            <a:ext cx="16778288" cy="377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rotWithShape="1">
          <a:blip r:embed="rId2">
            <a:extLst>
              <a:ext uri="{28A0092B-C50C-407E-A947-70E740481C1C}">
                <a14:useLocalDpi xmlns:a14="http://schemas.microsoft.com/office/drawing/2010/main" val="0"/>
              </a:ext>
            </a:extLst>
          </a:blip>
          <a:srcRect l="77251" b="38509"/>
          <a:stretch>
            <a:fillRect/>
          </a:stretch>
        </p:blipFill>
        <p:spPr bwMode="auto">
          <a:xfrm rot="1668112">
            <a:off x="12814658" y="756136"/>
            <a:ext cx="3816848" cy="232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rotWithShape="1">
          <a:blip r:embed="rId2">
            <a:extLst>
              <a:ext uri="{28A0092B-C50C-407E-A947-70E740481C1C}">
                <a14:useLocalDpi xmlns:a14="http://schemas.microsoft.com/office/drawing/2010/main" val="0"/>
              </a:ext>
            </a:extLst>
          </a:blip>
          <a:srcRect l="21970" r="57429" b="38509"/>
          <a:stretch>
            <a:fillRect/>
          </a:stretch>
        </p:blipFill>
        <p:spPr bwMode="auto">
          <a:xfrm>
            <a:off x="0" y="6898134"/>
            <a:ext cx="3456384" cy="232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rotWithShape="1">
          <a:blip r:embed="rId2">
            <a:extLst>
              <a:ext uri="{28A0092B-C50C-407E-A947-70E740481C1C}">
                <a14:useLocalDpi xmlns:a14="http://schemas.microsoft.com/office/drawing/2010/main" val="0"/>
              </a:ext>
            </a:extLst>
          </a:blip>
          <a:srcRect l="77251" b="38509"/>
          <a:stretch>
            <a:fillRect/>
          </a:stretch>
        </p:blipFill>
        <p:spPr bwMode="auto">
          <a:xfrm rot="911141">
            <a:off x="237398" y="473036"/>
            <a:ext cx="3816848" cy="232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ChangeAspect="1"/>
          </p:cNvPicPr>
          <p:nvPr/>
        </p:nvPicPr>
        <p:blipFill>
          <a:blip r:embed="rId3"/>
          <a:stretch>
            <a:fillRect/>
          </a:stretch>
        </p:blipFill>
        <p:spPr>
          <a:xfrm>
            <a:off x="-251816" y="489421"/>
            <a:ext cx="12068310" cy="9002707"/>
          </a:xfrm>
          <a:prstGeom prst="rect">
            <a:avLst/>
          </a:prstGeom>
          <a:noFill/>
          <a:ln w="9525">
            <a:noFill/>
          </a:ln>
        </p:spPr>
      </p:pic>
      <p:sp>
        <p:nvSpPr>
          <p:cNvPr id="9222" name="文本框 9221"/>
          <p:cNvSpPr txBox="1"/>
          <p:nvPr/>
        </p:nvSpPr>
        <p:spPr>
          <a:xfrm rot="21228488">
            <a:off x="4333504" y="1963053"/>
            <a:ext cx="3475054" cy="3400931"/>
          </a:xfrm>
          <a:prstGeom prst="rect">
            <a:avLst/>
          </a:prstGeom>
          <a:noFill/>
          <a:ln w="9525">
            <a:noFill/>
          </a:ln>
        </p:spPr>
        <p:txBody>
          <a:bodyPr wrap="square">
            <a:spAutoFit/>
          </a:bodyPr>
          <a:lstStyle/>
          <a:p>
            <a:pPr algn="ctr" defTabSz="1500505">
              <a:spcBef>
                <a:spcPct val="50000"/>
              </a:spcBef>
            </a:pPr>
            <a:r>
              <a:rPr lang="en-US" sz="4300" b="1" dirty="0" err="1">
                <a:solidFill>
                  <a:srgbClr val="7030A0"/>
                </a:solidFill>
                <a:latin typeface="Times New Roman" panose="02020603050405020304" pitchFamily="18" charset="0"/>
                <a:cs typeface="Times New Roman" panose="02020603050405020304" pitchFamily="18" charset="0"/>
              </a:rPr>
              <a:t>Tập</a:t>
            </a:r>
            <a:r>
              <a:rPr lang="en-US" sz="4300" b="1" dirty="0">
                <a:solidFill>
                  <a:srgbClr val="7030A0"/>
                </a:solidFill>
                <a:latin typeface="Times New Roman" panose="02020603050405020304" pitchFamily="18" charset="0"/>
                <a:cs typeface="Times New Roman" panose="02020603050405020304" pitchFamily="18" charset="0"/>
              </a:rPr>
              <a:t> </a:t>
            </a:r>
            <a:r>
              <a:rPr lang="en-US" sz="4300" b="1" dirty="0" err="1">
                <a:solidFill>
                  <a:srgbClr val="7030A0"/>
                </a:solidFill>
                <a:latin typeface="Times New Roman" panose="02020603050405020304" pitchFamily="18" charset="0"/>
                <a:cs typeface="Times New Roman" panose="02020603050405020304" pitchFamily="18" charset="0"/>
              </a:rPr>
              <a:t>thắt</a:t>
            </a:r>
            <a:r>
              <a:rPr lang="en-US" sz="4300" b="1" dirty="0">
                <a:solidFill>
                  <a:srgbClr val="7030A0"/>
                </a:solidFill>
                <a:latin typeface="Times New Roman" panose="02020603050405020304" pitchFamily="18" charset="0"/>
                <a:cs typeface="Times New Roman" panose="02020603050405020304" pitchFamily="18" charset="0"/>
              </a:rPr>
              <a:t> </a:t>
            </a:r>
            <a:r>
              <a:rPr lang="en-US" sz="4300" b="1" dirty="0" err="1">
                <a:solidFill>
                  <a:srgbClr val="7030A0"/>
                </a:solidFill>
                <a:latin typeface="Times New Roman" panose="02020603050405020304" pitchFamily="18" charset="0"/>
                <a:cs typeface="Times New Roman" panose="02020603050405020304" pitchFamily="18" charset="0"/>
              </a:rPr>
              <a:t>nơ</a:t>
            </a:r>
            <a:r>
              <a:rPr lang="en-US" sz="4300" b="1" dirty="0">
                <a:solidFill>
                  <a:srgbClr val="7030A0"/>
                </a:solidFill>
                <a:latin typeface="Times New Roman" panose="02020603050405020304" pitchFamily="18" charset="0"/>
                <a:cs typeface="Times New Roman" panose="02020603050405020304" pitchFamily="18" charset="0"/>
              </a:rPr>
              <a:t> </a:t>
            </a:r>
            <a:r>
              <a:rPr lang="en-US" sz="4300" b="1" dirty="0" err="1">
                <a:solidFill>
                  <a:srgbClr val="7030A0"/>
                </a:solidFill>
                <a:latin typeface="Times New Roman" panose="02020603050405020304" pitchFamily="18" charset="0"/>
                <a:cs typeface="Times New Roman" panose="02020603050405020304" pitchFamily="18" charset="0"/>
              </a:rPr>
              <a:t>thật</a:t>
            </a:r>
            <a:r>
              <a:rPr lang="en-US" sz="4300" b="1" dirty="0">
                <a:solidFill>
                  <a:srgbClr val="7030A0"/>
                </a:solidFill>
                <a:latin typeface="Times New Roman" panose="02020603050405020304" pitchFamily="18" charset="0"/>
                <a:cs typeface="Times New Roman" panose="02020603050405020304" pitchFamily="18" charset="0"/>
              </a:rPr>
              <a:t> </a:t>
            </a:r>
            <a:r>
              <a:rPr lang="en-US" sz="4300" b="1" dirty="0" err="1">
                <a:solidFill>
                  <a:srgbClr val="7030A0"/>
                </a:solidFill>
                <a:latin typeface="Times New Roman" panose="02020603050405020304" pitchFamily="18" charset="0"/>
                <a:cs typeface="Times New Roman" panose="02020603050405020304" pitchFamily="18" charset="0"/>
              </a:rPr>
              <a:t>đẹp</a:t>
            </a:r>
            <a:r>
              <a:rPr lang="en-US" sz="4300" b="1" dirty="0">
                <a:solidFill>
                  <a:srgbClr val="7030A0"/>
                </a:solidFill>
                <a:latin typeface="Times New Roman" panose="02020603050405020304" pitchFamily="18" charset="0"/>
                <a:cs typeface="Times New Roman" panose="02020603050405020304" pitchFamily="18" charset="0"/>
              </a:rPr>
              <a:t> </a:t>
            </a:r>
            <a:r>
              <a:rPr lang="en-US" sz="4300" b="1" dirty="0" err="1" smtClean="0">
                <a:solidFill>
                  <a:srgbClr val="7030A0"/>
                </a:solidFill>
                <a:latin typeface="Times New Roman" panose="02020603050405020304" pitchFamily="18" charset="0"/>
                <a:cs typeface="Times New Roman" panose="02020603050405020304" pitchFamily="18" charset="0"/>
              </a:rPr>
              <a:t>để</a:t>
            </a:r>
            <a:r>
              <a:rPr lang="en-US" sz="4300" b="1" dirty="0" smtClean="0">
                <a:solidFill>
                  <a:srgbClr val="7030A0"/>
                </a:solidFill>
                <a:latin typeface="Times New Roman" panose="02020603050405020304" pitchFamily="18" charset="0"/>
                <a:cs typeface="Times New Roman" panose="02020603050405020304" pitchFamily="18" charset="0"/>
              </a:rPr>
              <a:t> </a:t>
            </a:r>
            <a:r>
              <a:rPr lang="en-US" sz="4300" b="1" dirty="0" err="1" smtClean="0">
                <a:solidFill>
                  <a:srgbClr val="7030A0"/>
                </a:solidFill>
                <a:latin typeface="Times New Roman" panose="02020603050405020304" pitchFamily="18" charset="0"/>
                <a:cs typeface="Times New Roman" panose="02020603050405020304" pitchFamily="18" charset="0"/>
              </a:rPr>
              <a:t>giúp</a:t>
            </a:r>
            <a:r>
              <a:rPr lang="en-US" sz="4300" b="1" dirty="0" smtClean="0">
                <a:solidFill>
                  <a:srgbClr val="7030A0"/>
                </a:solidFill>
                <a:latin typeface="Times New Roman" panose="02020603050405020304" pitchFamily="18" charset="0"/>
                <a:cs typeface="Times New Roman" panose="02020603050405020304" pitchFamily="18" charset="0"/>
              </a:rPr>
              <a:t> </a:t>
            </a:r>
            <a:r>
              <a:rPr lang="en-US" sz="4300" b="1" dirty="0" err="1" smtClean="0">
                <a:solidFill>
                  <a:srgbClr val="7030A0"/>
                </a:solidFill>
                <a:latin typeface="Times New Roman" panose="02020603050405020304" pitchFamily="18" charset="0"/>
                <a:cs typeface="Times New Roman" panose="02020603050405020304" pitchFamily="18" charset="0"/>
              </a:rPr>
              <a:t>mẹ</a:t>
            </a:r>
            <a:r>
              <a:rPr lang="en-US" sz="4300" b="1" dirty="0" smtClean="0">
                <a:solidFill>
                  <a:srgbClr val="7030A0"/>
                </a:solidFill>
                <a:latin typeface="Times New Roman" panose="02020603050405020304" pitchFamily="18" charset="0"/>
                <a:cs typeface="Times New Roman" panose="02020603050405020304" pitchFamily="18" charset="0"/>
              </a:rPr>
              <a:t> </a:t>
            </a:r>
            <a:r>
              <a:rPr lang="en-US" sz="4300" b="1" dirty="0" err="1" smtClean="0">
                <a:solidFill>
                  <a:srgbClr val="7030A0"/>
                </a:solidFill>
                <a:latin typeface="Times New Roman" panose="02020603050405020304" pitchFamily="18" charset="0"/>
                <a:cs typeface="Times New Roman" panose="02020603050405020304" pitchFamily="18" charset="0"/>
              </a:rPr>
              <a:t>trang</a:t>
            </a:r>
            <a:r>
              <a:rPr lang="en-US" sz="4300" b="1" dirty="0" smtClean="0">
                <a:solidFill>
                  <a:srgbClr val="7030A0"/>
                </a:solidFill>
                <a:latin typeface="Times New Roman" panose="02020603050405020304" pitchFamily="18" charset="0"/>
                <a:cs typeface="Times New Roman" panose="02020603050405020304" pitchFamily="18" charset="0"/>
              </a:rPr>
              <a:t> </a:t>
            </a:r>
            <a:r>
              <a:rPr lang="en-US" sz="4300" b="1" dirty="0" err="1">
                <a:solidFill>
                  <a:srgbClr val="7030A0"/>
                </a:solidFill>
                <a:latin typeface="Times New Roman" panose="02020603050405020304" pitchFamily="18" charset="0"/>
                <a:cs typeface="Times New Roman" panose="02020603050405020304" pitchFamily="18" charset="0"/>
              </a:rPr>
              <a:t>trí</a:t>
            </a:r>
            <a:r>
              <a:rPr lang="en-US" sz="4300" b="1" dirty="0">
                <a:solidFill>
                  <a:srgbClr val="7030A0"/>
                </a:solidFill>
                <a:latin typeface="Times New Roman" panose="02020603050405020304" pitchFamily="18" charset="0"/>
                <a:cs typeface="Times New Roman" panose="02020603050405020304" pitchFamily="18" charset="0"/>
              </a:rPr>
              <a:t> </a:t>
            </a:r>
            <a:r>
              <a:rPr lang="en-US" sz="4300" b="1" dirty="0" err="1">
                <a:solidFill>
                  <a:srgbClr val="7030A0"/>
                </a:solidFill>
                <a:latin typeface="Times New Roman" panose="02020603050405020304" pitchFamily="18" charset="0"/>
                <a:cs typeface="Times New Roman" panose="02020603050405020304" pitchFamily="18" charset="0"/>
              </a:rPr>
              <a:t>một</a:t>
            </a:r>
            <a:r>
              <a:rPr lang="en-US" sz="4300" b="1" dirty="0">
                <a:solidFill>
                  <a:srgbClr val="7030A0"/>
                </a:solidFill>
                <a:latin typeface="Times New Roman" panose="02020603050405020304" pitchFamily="18" charset="0"/>
                <a:cs typeface="Times New Roman" panose="02020603050405020304" pitchFamily="18" charset="0"/>
              </a:rPr>
              <a:t> </a:t>
            </a:r>
            <a:r>
              <a:rPr lang="en-US" sz="4300" b="1" dirty="0" err="1">
                <a:solidFill>
                  <a:srgbClr val="7030A0"/>
                </a:solidFill>
                <a:latin typeface="Times New Roman" panose="02020603050405020304" pitchFamily="18" charset="0"/>
                <a:cs typeface="Times New Roman" panose="02020603050405020304" pitchFamily="18" charset="0"/>
              </a:rPr>
              <a:t>món</a:t>
            </a:r>
            <a:r>
              <a:rPr lang="en-US" sz="4300" b="1" dirty="0">
                <a:solidFill>
                  <a:srgbClr val="7030A0"/>
                </a:solidFill>
                <a:latin typeface="Times New Roman" panose="02020603050405020304" pitchFamily="18" charset="0"/>
                <a:cs typeface="Times New Roman" panose="02020603050405020304" pitchFamily="18" charset="0"/>
              </a:rPr>
              <a:t> </a:t>
            </a:r>
            <a:r>
              <a:rPr lang="en-US" sz="4300" b="1" dirty="0" err="1" smtClean="0">
                <a:solidFill>
                  <a:srgbClr val="7030A0"/>
                </a:solidFill>
                <a:latin typeface="Times New Roman" panose="02020603050405020304" pitchFamily="18" charset="0"/>
                <a:cs typeface="Times New Roman" panose="02020603050405020304" pitchFamily="18" charset="0"/>
              </a:rPr>
              <a:t>quà</a:t>
            </a:r>
            <a:r>
              <a:rPr lang="en-US" sz="4300" b="1" dirty="0" smtClean="0">
                <a:solidFill>
                  <a:srgbClr val="7030A0"/>
                </a:solidFill>
                <a:latin typeface="Times New Roman" panose="02020603050405020304" pitchFamily="18" charset="0"/>
                <a:cs typeface="Times New Roman" panose="02020603050405020304" pitchFamily="18" charset="0"/>
              </a:rPr>
              <a:t> </a:t>
            </a:r>
            <a:r>
              <a:rPr lang="en-US" sz="4300" b="1" dirty="0" err="1" smtClean="0">
                <a:solidFill>
                  <a:srgbClr val="7030A0"/>
                </a:solidFill>
                <a:latin typeface="Times New Roman" panose="02020603050405020304" pitchFamily="18" charset="0"/>
                <a:cs typeface="Times New Roman" panose="02020603050405020304" pitchFamily="18" charset="0"/>
              </a:rPr>
              <a:t>năm</a:t>
            </a:r>
            <a:r>
              <a:rPr lang="en-US" sz="4300" b="1" dirty="0" smtClean="0">
                <a:solidFill>
                  <a:srgbClr val="7030A0"/>
                </a:solidFill>
                <a:latin typeface="Times New Roman" panose="02020603050405020304" pitchFamily="18" charset="0"/>
                <a:cs typeface="Times New Roman" panose="02020603050405020304" pitchFamily="18" charset="0"/>
              </a:rPr>
              <a:t> </a:t>
            </a:r>
            <a:r>
              <a:rPr lang="en-US" sz="4300" b="1" dirty="0" err="1" smtClean="0">
                <a:solidFill>
                  <a:srgbClr val="7030A0"/>
                </a:solidFill>
                <a:latin typeface="Times New Roman" panose="02020603050405020304" pitchFamily="18" charset="0"/>
                <a:cs typeface="Times New Roman" panose="02020603050405020304" pitchFamily="18" charset="0"/>
              </a:rPr>
              <a:t>mới</a:t>
            </a:r>
            <a:endParaRPr lang="zh-CN" altLang="en-US" sz="4300" b="1" dirty="0">
              <a:solidFill>
                <a:srgbClr val="7030A0"/>
              </a:solidFill>
              <a:latin typeface="Times New Roman" panose="02020603050405020304" pitchFamily="18" charset="0"/>
              <a:cs typeface="Times New Roman" panose="02020603050405020304" pitchFamily="18" charset="0"/>
            </a:endParaRPr>
          </a:p>
        </p:txBody>
      </p:sp>
      <p:pic>
        <p:nvPicPr>
          <p:cNvPr id="4" name="图片 44038" descr="1-33"/>
          <p:cNvPicPr>
            <a:picLocks noChangeAspect="1"/>
          </p:cNvPicPr>
          <p:nvPr/>
        </p:nvPicPr>
        <p:blipFill>
          <a:blip r:embed="rId4"/>
          <a:stretch>
            <a:fillRect/>
          </a:stretch>
        </p:blipFill>
        <p:spPr>
          <a:xfrm rot="303119">
            <a:off x="10233069" y="245123"/>
            <a:ext cx="6925120" cy="9475787"/>
          </a:xfrm>
          <a:prstGeom prst="rect">
            <a:avLst/>
          </a:prstGeom>
          <a:noFill/>
          <a:ln w="9525">
            <a:noFill/>
          </a:ln>
        </p:spPr>
      </p:pic>
      <p:sp>
        <p:nvSpPr>
          <p:cNvPr id="5" name="文本框 9221"/>
          <p:cNvSpPr txBox="1"/>
          <p:nvPr/>
        </p:nvSpPr>
        <p:spPr>
          <a:xfrm>
            <a:off x="11816494" y="1800959"/>
            <a:ext cx="3758271" cy="1631216"/>
          </a:xfrm>
          <a:prstGeom prst="rect">
            <a:avLst/>
          </a:prstGeom>
          <a:noFill/>
          <a:ln w="9525">
            <a:noFill/>
          </a:ln>
        </p:spPr>
        <p:txBody>
          <a:bodyPr wrap="square">
            <a:spAutoFit/>
          </a:bodyPr>
          <a:lstStyle/>
          <a:p>
            <a:pPr lvl="0" algn="ctr" defTabSz="1500505">
              <a:spcBef>
                <a:spcPct val="50000"/>
              </a:spcBef>
            </a:pPr>
            <a:r>
              <a:rPr lang="en-US" altLang="zh-CN" sz="5000" b="1">
                <a:solidFill>
                  <a:srgbClr val="FF0066"/>
                </a:solidFill>
                <a:latin typeface="Times New Roman" panose="02020603050405020304" pitchFamily="18" charset="0"/>
                <a:cs typeface="Times New Roman" panose="02020603050405020304" pitchFamily="18" charset="0"/>
              </a:rPr>
              <a:t>Cam kết hành động</a:t>
            </a:r>
            <a:endParaRPr lang="zh-CN" altLang="en-US" sz="5000" b="1"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500" fill="hold"/>
                                        <p:tgtEl>
                                          <p:spTgt spid="9222"/>
                                        </p:tgtEl>
                                        <p:attrNameLst>
                                          <p:attrName>ppt_w</p:attrName>
                                        </p:attrNameLst>
                                      </p:cBhvr>
                                      <p:tavLst>
                                        <p:tav tm="0">
                                          <p:val>
                                            <p:fltVal val="0"/>
                                          </p:val>
                                        </p:tav>
                                        <p:tav tm="100000">
                                          <p:val>
                                            <p:strVal val="#ppt_w"/>
                                          </p:val>
                                        </p:tav>
                                      </p:tavLst>
                                    </p:anim>
                                    <p:anim calcmode="lin" valueType="num">
                                      <p:cBhvr>
                                        <p:cTn id="15" dur="500" fill="hold"/>
                                        <p:tgtEl>
                                          <p:spTgt spid="9222"/>
                                        </p:tgtEl>
                                        <p:attrNameLst>
                                          <p:attrName>ppt_h</p:attrName>
                                        </p:attrNameLst>
                                      </p:cBhvr>
                                      <p:tavLst>
                                        <p:tav tm="0">
                                          <p:val>
                                            <p:fltVal val="0"/>
                                          </p:val>
                                        </p:tav>
                                        <p:tav tm="100000">
                                          <p:val>
                                            <p:strVal val="#ppt_h"/>
                                          </p:val>
                                        </p:tav>
                                      </p:tavLst>
                                    </p:anim>
                                    <p:animEffect transition="in" filter="fade">
                                      <p:cBhvr>
                                        <p:cTn id="16"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869855" y="921469"/>
            <a:ext cx="14978063" cy="8184269"/>
          </a:xfrm>
          <a:prstGeom prst="rect">
            <a:avLst/>
          </a:prstGeom>
          <a:noFill/>
          <a:ln w="9525">
            <a:noFill/>
          </a:ln>
        </p:spPr>
      </p:pic>
      <p:pic>
        <p:nvPicPr>
          <p:cNvPr id="8"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13478" y="6106045"/>
            <a:ext cx="5040561" cy="2692043"/>
          </a:xfrm>
          <a:prstGeom prst="rect">
            <a:avLst/>
          </a:prstGeom>
        </p:spPr>
      </p:pic>
      <p:pic>
        <p:nvPicPr>
          <p:cNvPr id="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4246" y="6466085"/>
            <a:ext cx="5472609" cy="2639653"/>
          </a:xfrm>
          <a:prstGeom prst="rect">
            <a:avLst/>
          </a:prstGeom>
        </p:spPr>
      </p:pic>
      <p:pic>
        <p:nvPicPr>
          <p:cNvPr id="11" name="Picture 10"/>
          <p:cNvPicPr>
            <a:picLocks noChangeAspect="1"/>
          </p:cNvPicPr>
          <p:nvPr/>
        </p:nvPicPr>
        <p:blipFill>
          <a:blip r:embed="rId6"/>
          <a:stretch>
            <a:fillRect/>
          </a:stretch>
        </p:blipFill>
        <p:spPr>
          <a:xfrm>
            <a:off x="2418176" y="2577654"/>
            <a:ext cx="10435464" cy="3888432"/>
          </a:xfrm>
          <a:prstGeom prst="rect">
            <a:avLst/>
          </a:prstGeom>
        </p:spPr>
      </p:pic>
      <p:sp>
        <p:nvSpPr>
          <p:cNvPr id="2" name="TextBox 1"/>
          <p:cNvSpPr txBox="1"/>
          <p:nvPr/>
        </p:nvSpPr>
        <p:spPr>
          <a:xfrm>
            <a:off x="4614470" y="1719074"/>
            <a:ext cx="7488832" cy="584775"/>
          </a:xfrm>
          <a:prstGeom prst="rect">
            <a:avLst/>
          </a:prstGeom>
          <a:noFill/>
        </p:spPr>
        <p:txBody>
          <a:bodyPr wrap="square" rtlCol="0">
            <a:spAutoFit/>
          </a:bodyPr>
          <a:lstStyle/>
          <a:p>
            <a:pPr algn="ctr"/>
            <a:r>
              <a:rPr lang="en-US" sz="3200" dirty="0" err="1" smtClean="0">
                <a:solidFill>
                  <a:srgbClr val="3333FF"/>
                </a:solidFill>
                <a:latin typeface="Times New Roman" panose="02020603050405020304" pitchFamily="18" charset="0"/>
                <a:cs typeface="Times New Roman" panose="02020603050405020304" pitchFamily="18" charset="0"/>
              </a:rPr>
              <a:t>Các</a:t>
            </a:r>
            <a:r>
              <a:rPr lang="en-US" sz="3200" dirty="0" smtClean="0">
                <a:solidFill>
                  <a:srgbClr val="3333FF"/>
                </a:solidFill>
                <a:latin typeface="Times New Roman" panose="02020603050405020304" pitchFamily="18" charset="0"/>
                <a:cs typeface="Times New Roman" panose="02020603050405020304" pitchFamily="18" charset="0"/>
              </a:rPr>
              <a:t> </a:t>
            </a:r>
            <a:r>
              <a:rPr lang="en-US" sz="3200" dirty="0" err="1" smtClean="0">
                <a:solidFill>
                  <a:srgbClr val="3333FF"/>
                </a:solidFill>
                <a:latin typeface="Times New Roman" panose="02020603050405020304" pitchFamily="18" charset="0"/>
                <a:cs typeface="Times New Roman" panose="02020603050405020304" pitchFamily="18" charset="0"/>
              </a:rPr>
              <a:t>bước</a:t>
            </a:r>
            <a:r>
              <a:rPr lang="en-US" sz="3200" dirty="0" smtClean="0">
                <a:solidFill>
                  <a:srgbClr val="3333FF"/>
                </a:solidFill>
                <a:latin typeface="Times New Roman" panose="02020603050405020304" pitchFamily="18" charset="0"/>
                <a:cs typeface="Times New Roman" panose="02020603050405020304" pitchFamily="18" charset="0"/>
              </a:rPr>
              <a:t> </a:t>
            </a:r>
            <a:r>
              <a:rPr lang="en-US" sz="3200" dirty="0" err="1" smtClean="0">
                <a:solidFill>
                  <a:srgbClr val="3333FF"/>
                </a:solidFill>
                <a:latin typeface="Times New Roman" panose="02020603050405020304" pitchFamily="18" charset="0"/>
                <a:cs typeface="Times New Roman" panose="02020603050405020304" pitchFamily="18" charset="0"/>
              </a:rPr>
              <a:t>thắt</a:t>
            </a:r>
            <a:r>
              <a:rPr lang="en-US" sz="3200" dirty="0" smtClean="0">
                <a:solidFill>
                  <a:srgbClr val="3333FF"/>
                </a:solidFill>
                <a:latin typeface="Times New Roman" panose="02020603050405020304" pitchFamily="18" charset="0"/>
                <a:cs typeface="Times New Roman" panose="02020603050405020304" pitchFamily="18" charset="0"/>
              </a:rPr>
              <a:t> </a:t>
            </a:r>
            <a:r>
              <a:rPr lang="en-US" sz="3200" dirty="0" err="1" smtClean="0">
                <a:solidFill>
                  <a:srgbClr val="3333FF"/>
                </a:solidFill>
                <a:latin typeface="Times New Roman" panose="02020603050405020304" pitchFamily="18" charset="0"/>
                <a:cs typeface="Times New Roman" panose="02020603050405020304" pitchFamily="18" charset="0"/>
              </a:rPr>
              <a:t>nơ</a:t>
            </a:r>
            <a:endParaRPr lang="en-US" sz="3200" dirty="0">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3"/>
          <a:stretch>
            <a:fillRect/>
          </a:stretch>
        </p:blipFill>
        <p:spPr>
          <a:xfrm>
            <a:off x="1044575" y="154081"/>
            <a:ext cx="15733713" cy="9255125"/>
          </a:xfrm>
          <a:prstGeom prst="rect">
            <a:avLst/>
          </a:prstGeom>
          <a:noFill/>
          <a:ln w="9525">
            <a:noFill/>
          </a:ln>
        </p:spPr>
      </p:pic>
      <p:sp>
        <p:nvSpPr>
          <p:cNvPr id="8198" name="文本框 8197"/>
          <p:cNvSpPr txBox="1"/>
          <p:nvPr/>
        </p:nvSpPr>
        <p:spPr>
          <a:xfrm>
            <a:off x="7885088" y="4161830"/>
            <a:ext cx="7704856" cy="1631216"/>
          </a:xfrm>
          <a:prstGeom prst="rect">
            <a:avLst/>
          </a:prstGeom>
          <a:noFill/>
          <a:ln w="9525">
            <a:noFill/>
          </a:ln>
        </p:spPr>
        <p:txBody>
          <a:bodyPr wrap="square">
            <a:spAutoFit/>
          </a:bodyPr>
          <a:lstStyle/>
          <a:p>
            <a:pPr lvl="0" algn="ctr" defTabSz="1500505">
              <a:spcBef>
                <a:spcPct val="50000"/>
              </a:spcBef>
            </a:pPr>
            <a:r>
              <a:rPr lang="en-US" altLang="zh-CN" sz="5000" b="1" dirty="0" err="1">
                <a:solidFill>
                  <a:srgbClr val="3399FF"/>
                </a:solidFill>
                <a:latin typeface="Times New Roman" panose="02020603050405020304" pitchFamily="18" charset="0"/>
                <a:cs typeface="Times New Roman" panose="02020603050405020304" pitchFamily="18" charset="0"/>
              </a:rPr>
              <a:t>Chúc</a:t>
            </a:r>
            <a:r>
              <a:rPr lang="en-US" altLang="zh-CN" sz="5000" b="1" dirty="0">
                <a:solidFill>
                  <a:srgbClr val="3399FF"/>
                </a:solidFill>
                <a:latin typeface="Times New Roman" panose="02020603050405020304" pitchFamily="18" charset="0"/>
                <a:cs typeface="Times New Roman" panose="02020603050405020304" pitchFamily="18" charset="0"/>
              </a:rPr>
              <a:t> </a:t>
            </a:r>
            <a:r>
              <a:rPr lang="en-US" altLang="zh-CN" sz="5000" b="1" dirty="0" err="1">
                <a:solidFill>
                  <a:srgbClr val="3399FF"/>
                </a:solidFill>
                <a:latin typeface="Times New Roman" panose="02020603050405020304" pitchFamily="18" charset="0"/>
                <a:cs typeface="Times New Roman" panose="02020603050405020304" pitchFamily="18" charset="0"/>
              </a:rPr>
              <a:t>các</a:t>
            </a:r>
            <a:r>
              <a:rPr lang="en-US" altLang="zh-CN" sz="5000" b="1" dirty="0">
                <a:solidFill>
                  <a:srgbClr val="3399FF"/>
                </a:solidFill>
                <a:latin typeface="Times New Roman" panose="02020603050405020304" pitchFamily="18" charset="0"/>
                <a:cs typeface="Times New Roman" panose="02020603050405020304" pitchFamily="18" charset="0"/>
              </a:rPr>
              <a:t> </a:t>
            </a:r>
            <a:r>
              <a:rPr lang="en-US" altLang="zh-CN" sz="5000" b="1" dirty="0" err="1">
                <a:solidFill>
                  <a:srgbClr val="3399FF"/>
                </a:solidFill>
                <a:latin typeface="Times New Roman" panose="02020603050405020304" pitchFamily="18" charset="0"/>
                <a:cs typeface="Times New Roman" panose="02020603050405020304" pitchFamily="18" charset="0"/>
              </a:rPr>
              <a:t>em</a:t>
            </a:r>
            <a:r>
              <a:rPr lang="en-US" altLang="zh-CN" sz="5000" b="1" dirty="0">
                <a:solidFill>
                  <a:srgbClr val="3399FF"/>
                </a:solidFill>
                <a:latin typeface="Times New Roman" panose="02020603050405020304" pitchFamily="18" charset="0"/>
                <a:cs typeface="Times New Roman" panose="02020603050405020304" pitchFamily="18" charset="0"/>
              </a:rPr>
              <a:t> </a:t>
            </a:r>
            <a:r>
              <a:rPr lang="en-US" altLang="zh-CN" sz="5000" b="1" dirty="0" err="1">
                <a:solidFill>
                  <a:srgbClr val="3399FF"/>
                </a:solidFill>
                <a:latin typeface="Times New Roman" panose="02020603050405020304" pitchFamily="18" charset="0"/>
                <a:cs typeface="Times New Roman" panose="02020603050405020304" pitchFamily="18" charset="0"/>
              </a:rPr>
              <a:t>chăm</a:t>
            </a:r>
            <a:r>
              <a:rPr lang="en-US" altLang="zh-CN" sz="5000" b="1" dirty="0">
                <a:solidFill>
                  <a:srgbClr val="3399FF"/>
                </a:solidFill>
                <a:latin typeface="Times New Roman" panose="02020603050405020304" pitchFamily="18" charset="0"/>
                <a:cs typeface="Times New Roman" panose="02020603050405020304" pitchFamily="18" charset="0"/>
              </a:rPr>
              <a:t> </a:t>
            </a:r>
            <a:r>
              <a:rPr lang="en-US" altLang="zh-CN" sz="5000" b="1" dirty="0" err="1">
                <a:solidFill>
                  <a:srgbClr val="3399FF"/>
                </a:solidFill>
                <a:latin typeface="Times New Roman" panose="02020603050405020304" pitchFamily="18" charset="0"/>
                <a:cs typeface="Times New Roman" panose="02020603050405020304" pitchFamily="18" charset="0"/>
              </a:rPr>
              <a:t>ngoan</a:t>
            </a:r>
            <a:r>
              <a:rPr lang="en-US" altLang="zh-CN" sz="5000" b="1" dirty="0">
                <a:solidFill>
                  <a:srgbClr val="3399FF"/>
                </a:solidFill>
                <a:latin typeface="Times New Roman" panose="02020603050405020304" pitchFamily="18" charset="0"/>
                <a:cs typeface="Times New Roman" panose="02020603050405020304" pitchFamily="18" charset="0"/>
              </a:rPr>
              <a:t>, </a:t>
            </a:r>
            <a:r>
              <a:rPr lang="en-US" altLang="zh-CN" sz="5000" b="1" dirty="0" err="1">
                <a:solidFill>
                  <a:srgbClr val="3399FF"/>
                </a:solidFill>
                <a:latin typeface="Times New Roman" panose="02020603050405020304" pitchFamily="18" charset="0"/>
                <a:cs typeface="Times New Roman" panose="02020603050405020304" pitchFamily="18" charset="0"/>
              </a:rPr>
              <a:t>học</a:t>
            </a:r>
            <a:r>
              <a:rPr lang="en-US" altLang="zh-CN" sz="5000" b="1" dirty="0">
                <a:solidFill>
                  <a:srgbClr val="3399FF"/>
                </a:solidFill>
                <a:latin typeface="Times New Roman" panose="02020603050405020304" pitchFamily="18" charset="0"/>
                <a:cs typeface="Times New Roman" panose="02020603050405020304" pitchFamily="18" charset="0"/>
              </a:rPr>
              <a:t> </a:t>
            </a:r>
            <a:r>
              <a:rPr lang="en-US" altLang="zh-CN" sz="5000" b="1" dirty="0" err="1">
                <a:solidFill>
                  <a:srgbClr val="3399FF"/>
                </a:solidFill>
                <a:latin typeface="Times New Roman" panose="02020603050405020304" pitchFamily="18" charset="0"/>
                <a:cs typeface="Times New Roman" panose="02020603050405020304" pitchFamily="18" charset="0"/>
              </a:rPr>
              <a:t>giỏi</a:t>
            </a:r>
            <a:r>
              <a:rPr lang="en-US" altLang="zh-CN" sz="5000" b="1" dirty="0">
                <a:solidFill>
                  <a:srgbClr val="3399FF"/>
                </a:solidFill>
                <a:latin typeface="Times New Roman" panose="02020603050405020304" pitchFamily="18" charset="0"/>
                <a:cs typeface="Times New Roman" panose="02020603050405020304" pitchFamily="18" charset="0"/>
              </a:rPr>
              <a:t>!</a:t>
            </a:r>
            <a:endParaRPr lang="zh-CN" altLang="en-US" sz="5000" b="1" dirty="0">
              <a:solidFill>
                <a:srgbClr val="3399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7"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图片 4403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4037" name="图片 44036" descr="1-31"/>
          <p:cNvPicPr>
            <a:picLocks noChangeAspect="1"/>
          </p:cNvPicPr>
          <p:nvPr/>
        </p:nvPicPr>
        <p:blipFill>
          <a:blip r:embed="rId4"/>
          <a:stretch>
            <a:fillRect/>
          </a:stretch>
        </p:blipFill>
        <p:spPr>
          <a:xfrm>
            <a:off x="3060552" y="-153893"/>
            <a:ext cx="12457384" cy="8570913"/>
          </a:xfrm>
          <a:prstGeom prst="rect">
            <a:avLst/>
          </a:prstGeom>
          <a:noFill/>
          <a:ln w="9525">
            <a:noFill/>
          </a:ln>
        </p:spPr>
      </p:pic>
      <p:pic>
        <p:nvPicPr>
          <p:cNvPr id="44038" name="图片 44037" descr="1-34"/>
          <p:cNvPicPr>
            <a:picLocks noChangeAspect="1"/>
          </p:cNvPicPr>
          <p:nvPr/>
        </p:nvPicPr>
        <p:blipFill>
          <a:blip r:embed="rId5"/>
          <a:stretch>
            <a:fillRect/>
          </a:stretch>
        </p:blipFill>
        <p:spPr>
          <a:xfrm>
            <a:off x="13357695" y="6155836"/>
            <a:ext cx="3822079" cy="3795406"/>
          </a:xfrm>
          <a:prstGeom prst="rect">
            <a:avLst/>
          </a:prstGeom>
          <a:noFill/>
          <a:ln w="9525">
            <a:noFill/>
          </a:ln>
        </p:spPr>
      </p:pic>
      <p:pic>
        <p:nvPicPr>
          <p:cNvPr id="44039" name="图片 44038" descr="1-33"/>
          <p:cNvPicPr>
            <a:picLocks noChangeAspect="1"/>
          </p:cNvPicPr>
          <p:nvPr/>
        </p:nvPicPr>
        <p:blipFill>
          <a:blip r:embed="rId6"/>
          <a:stretch>
            <a:fillRect/>
          </a:stretch>
        </p:blipFill>
        <p:spPr>
          <a:xfrm>
            <a:off x="6709" y="2034965"/>
            <a:ext cx="4491863" cy="7456168"/>
          </a:xfrm>
          <a:prstGeom prst="rect">
            <a:avLst/>
          </a:prstGeom>
          <a:noFill/>
          <a:ln w="9525">
            <a:noFill/>
          </a:ln>
        </p:spPr>
      </p:pic>
      <p:sp>
        <p:nvSpPr>
          <p:cNvPr id="2" name="矩形 1"/>
          <p:cNvSpPr/>
          <p:nvPr/>
        </p:nvSpPr>
        <p:spPr>
          <a:xfrm>
            <a:off x="467017" y="3182598"/>
            <a:ext cx="3096344" cy="1446550"/>
          </a:xfrm>
          <a:prstGeom prst="rect">
            <a:avLst/>
          </a:prstGeom>
          <a:noFill/>
          <a:ln>
            <a:noFill/>
          </a:ln>
        </p:spPr>
        <p:txBody>
          <a:bodyPr wrap="square">
            <a:spAutoFit/>
          </a:bodyPr>
          <a:lstStyle/>
          <a:p>
            <a:pPr algn="ctr"/>
            <a:r>
              <a:rPr lang="en-US" altLang="zh-CN" sz="44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SƠ KẾT</a:t>
            </a:r>
          </a:p>
          <a:p>
            <a:pPr algn="ctr"/>
            <a:r>
              <a:rPr lang="en-US" altLang="zh-CN" sz="4400" b="1" dirty="0" smtClean="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TUẦN 4 </a:t>
            </a:r>
            <a:endParaRPr lang="zh-CN" altLang="en-US" sz="44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图片 47109" descr="1-42"/>
          <p:cNvPicPr>
            <a:picLocks noChangeAspect="1"/>
          </p:cNvPicPr>
          <p:nvPr/>
        </p:nvPicPr>
        <p:blipFill>
          <a:blip r:embed="rId7"/>
          <a:stretch>
            <a:fillRect/>
          </a:stretch>
        </p:blipFill>
        <p:spPr>
          <a:xfrm>
            <a:off x="4782117" y="1962639"/>
            <a:ext cx="4680520" cy="4193197"/>
          </a:xfrm>
          <a:prstGeom prst="rect">
            <a:avLst/>
          </a:prstGeom>
          <a:noFill/>
          <a:ln w="9525">
            <a:noFill/>
          </a:ln>
        </p:spPr>
      </p:pic>
      <p:pic>
        <p:nvPicPr>
          <p:cNvPr id="11" name="图片 47109" descr="1-42"/>
          <p:cNvPicPr>
            <a:picLocks noChangeAspect="1"/>
          </p:cNvPicPr>
          <p:nvPr/>
        </p:nvPicPr>
        <p:blipFill>
          <a:blip r:embed="rId7"/>
          <a:stretch>
            <a:fillRect/>
          </a:stretch>
        </p:blipFill>
        <p:spPr>
          <a:xfrm>
            <a:off x="9655912" y="2034966"/>
            <a:ext cx="4708111" cy="4193197"/>
          </a:xfrm>
          <a:prstGeom prst="rect">
            <a:avLst/>
          </a:prstGeom>
          <a:noFill/>
          <a:ln w="9525">
            <a:noFill/>
          </a:ln>
        </p:spPr>
      </p:pic>
      <p:sp>
        <p:nvSpPr>
          <p:cNvPr id="12" name="矩形 1"/>
          <p:cNvSpPr/>
          <p:nvPr/>
        </p:nvSpPr>
        <p:spPr>
          <a:xfrm>
            <a:off x="5508824" y="3859516"/>
            <a:ext cx="2592288" cy="861774"/>
          </a:xfrm>
          <a:prstGeom prst="rect">
            <a:avLst/>
          </a:prstGeom>
          <a:solidFill>
            <a:schemeClr val="bg1"/>
          </a:solidFill>
          <a:ln>
            <a:solidFill>
              <a:schemeClr val="bg1"/>
            </a:solidFill>
          </a:ln>
        </p:spPr>
        <p:txBody>
          <a:bodyPr wrap="square">
            <a:spAutoFit/>
          </a:bodyPr>
          <a:lstStyle/>
          <a:p>
            <a:pPr algn="ctr"/>
            <a:r>
              <a:rPr lang="en-US" altLang="zh-CN" sz="5000" b="1" dirty="0" err="1">
                <a:solidFill>
                  <a:srgbClr val="7030A0"/>
                </a:solidFill>
                <a:latin typeface="Times New Roman" panose="02020603050405020304" pitchFamily="18" charset="0"/>
                <a:cs typeface="Times New Roman" panose="02020603050405020304" pitchFamily="18" charset="0"/>
              </a:rPr>
              <a:t>Ưu</a:t>
            </a:r>
            <a:r>
              <a:rPr lang="en-US" altLang="zh-CN" sz="5000" b="1" dirty="0">
                <a:solidFill>
                  <a:srgbClr val="7030A0"/>
                </a:solidFill>
                <a:latin typeface="Times New Roman" panose="02020603050405020304" pitchFamily="18" charset="0"/>
                <a:cs typeface="Times New Roman" panose="02020603050405020304" pitchFamily="18" charset="0"/>
              </a:rPr>
              <a:t> </a:t>
            </a:r>
            <a:r>
              <a:rPr lang="en-US" altLang="zh-CN" sz="5000" b="1" dirty="0" err="1">
                <a:solidFill>
                  <a:srgbClr val="7030A0"/>
                </a:solidFill>
                <a:latin typeface="Times New Roman" panose="02020603050405020304" pitchFamily="18" charset="0"/>
                <a:cs typeface="Times New Roman" panose="02020603050405020304" pitchFamily="18" charset="0"/>
              </a:rPr>
              <a:t>điểm</a:t>
            </a:r>
            <a:endParaRPr lang="zh-CN" altLang="en-US" sz="5000" b="1" dirty="0">
              <a:solidFill>
                <a:srgbClr val="7030A0"/>
              </a:solidFill>
              <a:latin typeface="Times New Roman" panose="02020603050405020304" pitchFamily="18" charset="0"/>
              <a:cs typeface="Times New Roman" panose="02020603050405020304" pitchFamily="18" charset="0"/>
            </a:endParaRPr>
          </a:p>
        </p:txBody>
      </p:sp>
      <p:sp>
        <p:nvSpPr>
          <p:cNvPr id="13" name="矩形 1"/>
          <p:cNvSpPr/>
          <p:nvPr/>
        </p:nvSpPr>
        <p:spPr>
          <a:xfrm>
            <a:off x="10333360" y="3859516"/>
            <a:ext cx="2592288" cy="861774"/>
          </a:xfrm>
          <a:prstGeom prst="rect">
            <a:avLst/>
          </a:prstGeom>
          <a:solidFill>
            <a:schemeClr val="bg1"/>
          </a:solidFill>
          <a:ln>
            <a:solidFill>
              <a:schemeClr val="bg1"/>
            </a:solidFill>
          </a:ln>
        </p:spPr>
        <p:txBody>
          <a:bodyPr wrap="square">
            <a:spAutoFit/>
          </a:bodyPr>
          <a:lstStyle/>
          <a:p>
            <a:pPr algn="ctr"/>
            <a:r>
              <a:rPr lang="en-US" altLang="zh-CN" sz="5000" b="1" dirty="0" err="1">
                <a:solidFill>
                  <a:srgbClr val="7030A0"/>
                </a:solidFill>
                <a:latin typeface="Times New Roman" panose="02020603050405020304" pitchFamily="18" charset="0"/>
                <a:cs typeface="Times New Roman" panose="02020603050405020304" pitchFamily="18" charset="0"/>
              </a:rPr>
              <a:t>Tồn</a:t>
            </a:r>
            <a:r>
              <a:rPr lang="en-US" altLang="zh-CN" sz="5000" b="1" dirty="0">
                <a:solidFill>
                  <a:srgbClr val="7030A0"/>
                </a:solidFill>
                <a:latin typeface="Times New Roman" panose="02020603050405020304" pitchFamily="18" charset="0"/>
                <a:cs typeface="Times New Roman" panose="02020603050405020304" pitchFamily="18" charset="0"/>
              </a:rPr>
              <a:t> </a:t>
            </a:r>
            <a:r>
              <a:rPr lang="en-US" altLang="zh-CN" sz="5000" b="1" dirty="0" err="1">
                <a:solidFill>
                  <a:srgbClr val="7030A0"/>
                </a:solidFill>
                <a:latin typeface="Times New Roman" panose="02020603050405020304" pitchFamily="18" charset="0"/>
                <a:cs typeface="Times New Roman" panose="02020603050405020304" pitchFamily="18" charset="0"/>
              </a:rPr>
              <a:t>tại</a:t>
            </a:r>
            <a:endParaRPr lang="zh-CN" altLang="en-US" sz="5000" b="1" dirty="0">
              <a:solidFill>
                <a:srgbClr val="7030A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3851" y="429125"/>
            <a:ext cx="3810797" cy="830997"/>
          </a:xfrm>
          <a:prstGeom prst="rect">
            <a:avLst/>
          </a:prstGeom>
          <a:noFill/>
        </p:spPr>
        <p:txBody>
          <a:bodyPr wrap="square" rtlCol="0">
            <a:spAutoFit/>
          </a:bodyPr>
          <a:lstStyle/>
          <a:p>
            <a:r>
              <a:rPr lang="en-US" sz="4800" b="1" dirty="0" err="1">
                <a:solidFill>
                  <a:srgbClr val="FF0000"/>
                </a:solidFill>
                <a:highlight>
                  <a:srgbClr val="FFFF00"/>
                </a:highlight>
                <a:latin typeface="Times New Roman" panose="02020603050405020304" pitchFamily="18" charset="0"/>
                <a:cs typeface="Times New Roman" panose="02020603050405020304" pitchFamily="18" charset="0"/>
              </a:rPr>
              <a:t>Hoạt</a:t>
            </a:r>
            <a:r>
              <a:rPr lang="en-US" sz="48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4800" b="1" dirty="0" err="1">
                <a:solidFill>
                  <a:srgbClr val="FF0000"/>
                </a:solidFill>
                <a:highlight>
                  <a:srgbClr val="FFFF00"/>
                </a:highlight>
                <a:latin typeface="Times New Roman" panose="02020603050405020304" pitchFamily="18" charset="0"/>
                <a:cs typeface="Times New Roman" panose="02020603050405020304" pitchFamily="18" charset="0"/>
              </a:rPr>
              <a:t>động</a:t>
            </a:r>
            <a:r>
              <a:rPr lang="en-US" sz="4800" b="1" dirty="0">
                <a:solidFill>
                  <a:srgbClr val="FF0000"/>
                </a:solidFill>
                <a:highlight>
                  <a:srgbClr val="FFFF00"/>
                </a:highlight>
                <a:latin typeface="Times New Roman" panose="02020603050405020304" pitchFamily="18" charset="0"/>
                <a:cs typeface="Times New Roman" panose="02020603050405020304" pitchFamily="18" charset="0"/>
              </a:rPr>
              <a:t> 1: </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732557" y="258763"/>
            <a:ext cx="15721483" cy="9217025"/>
          </a:xfrm>
          <a:prstGeom prst="rect">
            <a:avLst/>
          </a:prstGeom>
          <a:noFill/>
          <a:ln w="9525">
            <a:noFill/>
          </a:ln>
        </p:spPr>
      </p:pic>
      <p:pic>
        <p:nvPicPr>
          <p:cNvPr id="71688" name="图片 71687" descr="8"/>
          <p:cNvPicPr>
            <a:picLocks noChangeAspect="1"/>
          </p:cNvPicPr>
          <p:nvPr/>
        </p:nvPicPr>
        <p:blipFill>
          <a:blip r:embed="rId4"/>
          <a:stretch>
            <a:fillRect/>
          </a:stretch>
        </p:blipFill>
        <p:spPr>
          <a:xfrm>
            <a:off x="6156896" y="2232403"/>
            <a:ext cx="9468616" cy="1728788"/>
          </a:xfrm>
          <a:prstGeom prst="rect">
            <a:avLst/>
          </a:prstGeom>
          <a:noFill/>
          <a:ln w="9525">
            <a:noFill/>
          </a:ln>
        </p:spPr>
      </p:pic>
      <p:pic>
        <p:nvPicPr>
          <p:cNvPr id="71689" name="图片 71688" descr="9"/>
          <p:cNvPicPr>
            <a:picLocks noChangeAspect="1"/>
          </p:cNvPicPr>
          <p:nvPr/>
        </p:nvPicPr>
        <p:blipFill>
          <a:blip r:embed="rId5"/>
          <a:stretch>
            <a:fillRect/>
          </a:stretch>
        </p:blipFill>
        <p:spPr>
          <a:xfrm>
            <a:off x="5776211" y="4104282"/>
            <a:ext cx="10389797" cy="1394704"/>
          </a:xfrm>
          <a:prstGeom prst="rect">
            <a:avLst/>
          </a:prstGeom>
          <a:noFill/>
          <a:ln w="9525">
            <a:noFill/>
          </a:ln>
        </p:spPr>
      </p:pic>
      <p:pic>
        <p:nvPicPr>
          <p:cNvPr id="71690" name="图片 71689" descr="10"/>
          <p:cNvPicPr>
            <a:picLocks noChangeAspect="1"/>
          </p:cNvPicPr>
          <p:nvPr/>
        </p:nvPicPr>
        <p:blipFill>
          <a:blip r:embed="rId6"/>
          <a:stretch>
            <a:fillRect/>
          </a:stretch>
        </p:blipFill>
        <p:spPr>
          <a:xfrm>
            <a:off x="6156896" y="5671384"/>
            <a:ext cx="10297143" cy="1353354"/>
          </a:xfrm>
          <a:prstGeom prst="rect">
            <a:avLst/>
          </a:prstGeom>
          <a:noFill/>
          <a:ln w="9525">
            <a:noFill/>
          </a:ln>
        </p:spPr>
      </p:pic>
      <p:sp>
        <p:nvSpPr>
          <p:cNvPr id="71691" name="文本框 71690"/>
          <p:cNvSpPr txBox="1"/>
          <p:nvPr/>
        </p:nvSpPr>
        <p:spPr>
          <a:xfrm>
            <a:off x="6711409" y="2542127"/>
            <a:ext cx="8432914" cy="784830"/>
          </a:xfrm>
          <a:prstGeom prst="rect">
            <a:avLst/>
          </a:prstGeom>
          <a:solidFill>
            <a:schemeClr val="bg1"/>
          </a:solidFill>
          <a:ln w="9525">
            <a:noFill/>
          </a:ln>
        </p:spPr>
        <p:txBody>
          <a:bodyPr wrap="square">
            <a:spAutoFit/>
          </a:bodyPr>
          <a:lstStyle/>
          <a:p>
            <a:pPr algn="ctr"/>
            <a:r>
              <a:rPr lang="en-US" altLang="zh-CN" sz="4500" b="1">
                <a:solidFill>
                  <a:srgbClr val="FF0066"/>
                </a:solidFill>
                <a:latin typeface="Times New Roman" panose="02020603050405020304" pitchFamily="18" charset="0"/>
                <a:cs typeface="Times New Roman" panose="02020603050405020304" pitchFamily="18" charset="0"/>
              </a:rPr>
              <a:t>Tiếp tục ổn định, duy trì nề nếp.</a:t>
            </a:r>
            <a:endParaRPr lang="zh-CN" altLang="en-US" sz="4500" b="1" dirty="0">
              <a:solidFill>
                <a:srgbClr val="FF0066"/>
              </a:solidFill>
              <a:latin typeface="Times New Roman" panose="02020603050405020304" pitchFamily="18" charset="0"/>
              <a:cs typeface="Times New Roman" panose="02020603050405020304" pitchFamily="18" charset="0"/>
            </a:endParaRPr>
          </a:p>
        </p:txBody>
      </p:sp>
      <p:sp>
        <p:nvSpPr>
          <p:cNvPr id="71692" name="文本框 71691"/>
          <p:cNvSpPr txBox="1"/>
          <p:nvPr/>
        </p:nvSpPr>
        <p:spPr>
          <a:xfrm>
            <a:off x="6076214" y="4303491"/>
            <a:ext cx="9793088" cy="784830"/>
          </a:xfrm>
          <a:prstGeom prst="rect">
            <a:avLst/>
          </a:prstGeom>
          <a:solidFill>
            <a:schemeClr val="bg1"/>
          </a:solidFill>
          <a:ln w="9525">
            <a:noFill/>
          </a:ln>
        </p:spPr>
        <p:txBody>
          <a:bodyPr wrap="square">
            <a:spAutoFit/>
          </a:bodyPr>
          <a:lstStyle/>
          <a:p>
            <a:pPr algn="ctr"/>
            <a:r>
              <a:rPr lang="en-US" altLang="zh-CN" sz="4500" b="1">
                <a:solidFill>
                  <a:srgbClr val="FFC305"/>
                </a:solidFill>
                <a:latin typeface="Times New Roman" panose="02020603050405020304" pitchFamily="18" charset="0"/>
                <a:cs typeface="Times New Roman" panose="02020603050405020304" pitchFamily="18" charset="0"/>
              </a:rPr>
              <a:t>Tích cực học tập nâng cao chất lượng</a:t>
            </a:r>
            <a:endParaRPr lang="zh-CN" altLang="en-US" sz="4500" b="1" dirty="0">
              <a:solidFill>
                <a:srgbClr val="FFC305"/>
              </a:solidFill>
              <a:latin typeface="Times New Roman" panose="02020603050405020304" pitchFamily="18" charset="0"/>
              <a:cs typeface="Times New Roman" panose="02020603050405020304" pitchFamily="18" charset="0"/>
            </a:endParaRPr>
          </a:p>
        </p:txBody>
      </p:sp>
      <p:sp>
        <p:nvSpPr>
          <p:cNvPr id="71693" name="文本框 71692"/>
          <p:cNvSpPr txBox="1"/>
          <p:nvPr/>
        </p:nvSpPr>
        <p:spPr>
          <a:xfrm>
            <a:off x="7084326" y="5851887"/>
            <a:ext cx="8704294" cy="784830"/>
          </a:xfrm>
          <a:prstGeom prst="rect">
            <a:avLst/>
          </a:prstGeom>
          <a:solidFill>
            <a:schemeClr val="bg1"/>
          </a:solidFill>
          <a:ln w="9525">
            <a:noFill/>
          </a:ln>
        </p:spPr>
        <p:txBody>
          <a:bodyPr wrap="square">
            <a:spAutoFit/>
          </a:bodyPr>
          <a:lstStyle/>
          <a:p>
            <a:pPr algn="ctr"/>
            <a:r>
              <a:rPr lang="en-US" altLang="zh-CN" sz="4500" b="1">
                <a:solidFill>
                  <a:srgbClr val="00B050"/>
                </a:solidFill>
                <a:latin typeface="Times New Roman" panose="02020603050405020304" pitchFamily="18" charset="0"/>
                <a:cs typeface="Times New Roman" panose="02020603050405020304" pitchFamily="18" charset="0"/>
              </a:rPr>
              <a:t>Duy trì các hoạt động có ý nghĩa </a:t>
            </a:r>
            <a:endParaRPr lang="zh-CN" altLang="en-US" sz="4500" b="1" dirty="0">
              <a:solidFill>
                <a:srgbClr val="00B050"/>
              </a:solidFill>
              <a:latin typeface="Times New Roman" panose="02020603050405020304" pitchFamily="18" charset="0"/>
              <a:cs typeface="Times New Roman" panose="02020603050405020304" pitchFamily="18" charset="0"/>
            </a:endParaRPr>
          </a:p>
        </p:txBody>
      </p:sp>
      <p:sp>
        <p:nvSpPr>
          <p:cNvPr id="71694" name="文本框 71693"/>
          <p:cNvSpPr txBox="1"/>
          <p:nvPr/>
        </p:nvSpPr>
        <p:spPr>
          <a:xfrm>
            <a:off x="8853488" y="7473950"/>
            <a:ext cx="3927475" cy="579438"/>
          </a:xfrm>
          <a:prstGeom prst="rect">
            <a:avLst/>
          </a:prstGeom>
          <a:noFill/>
          <a:ln w="9525">
            <a:noFill/>
          </a:ln>
        </p:spPr>
        <p:txBody>
          <a:bodyPr>
            <a:spAutoFit/>
          </a:bodyPr>
          <a:lstStyle/>
          <a:p>
            <a:pPr lvl="0" defTabSz="1500505">
              <a:spcBef>
                <a:spcPct val="50000"/>
              </a:spcBef>
            </a:pPr>
            <a:r>
              <a:rPr lang="zh-CN" altLang="en-US" sz="3200" dirty="0">
                <a:solidFill>
                  <a:schemeClr val="bg1"/>
                </a:solidFill>
                <a:latin typeface="SimHei" panose="02010609060101010101" pitchFamily="2" charset="-122"/>
                <a:ea typeface="SimHei" panose="02010609060101010101" pitchFamily="2" charset="-122"/>
              </a:rPr>
              <a:t>在此输入文字</a:t>
            </a:r>
          </a:p>
        </p:txBody>
      </p:sp>
      <p:pic>
        <p:nvPicPr>
          <p:cNvPr id="71696" name="图片 71695" descr="2"/>
          <p:cNvPicPr>
            <a:picLocks noChangeAspect="1"/>
          </p:cNvPicPr>
          <p:nvPr/>
        </p:nvPicPr>
        <p:blipFill>
          <a:blip r:embed="rId7"/>
          <a:stretch>
            <a:fillRect/>
          </a:stretch>
        </p:blipFill>
        <p:spPr>
          <a:xfrm>
            <a:off x="689150" y="1181120"/>
            <a:ext cx="5776211" cy="3305045"/>
          </a:xfrm>
          <a:prstGeom prst="rect">
            <a:avLst/>
          </a:prstGeom>
          <a:noFill/>
          <a:ln w="9525">
            <a:noFill/>
          </a:ln>
        </p:spPr>
      </p:pic>
      <p:sp>
        <p:nvSpPr>
          <p:cNvPr id="2" name="Rectangle 1"/>
          <p:cNvSpPr/>
          <p:nvPr/>
        </p:nvSpPr>
        <p:spPr>
          <a:xfrm>
            <a:off x="1188344" y="2505646"/>
            <a:ext cx="4578497" cy="1323439"/>
          </a:xfrm>
          <a:prstGeom prst="rect">
            <a:avLst/>
          </a:prstGeom>
        </p:spPr>
        <p:txBody>
          <a:bodyPr wrap="none">
            <a:spAutoFit/>
          </a:bodyPr>
          <a:lstStyle/>
          <a:p>
            <a:pPr lvl="0" algn="ctr" eaLnBrk="0" hangingPunct="0"/>
            <a:r>
              <a:rPr lang="en-US" altLang="zh-CN" sz="4000" b="1" dirty="0">
                <a:solidFill>
                  <a:srgbClr val="3399FF"/>
                </a:solidFill>
                <a:latin typeface="Times New Roman" panose="02020603050405020304" pitchFamily="18" charset="0"/>
                <a:cs typeface="Times New Roman" panose="02020603050405020304" pitchFamily="18" charset="0"/>
              </a:rPr>
              <a:t>PHƯƠNG HƯỚNG</a:t>
            </a:r>
          </a:p>
          <a:p>
            <a:pPr lvl="0" algn="ctr" eaLnBrk="0" hangingPunct="0"/>
            <a:r>
              <a:rPr lang="en-US" altLang="zh-CN" sz="4000" b="1" dirty="0">
                <a:solidFill>
                  <a:srgbClr val="3399FF"/>
                </a:solidFill>
                <a:latin typeface="Times New Roman" panose="02020603050405020304" pitchFamily="18" charset="0"/>
                <a:cs typeface="Times New Roman" panose="02020603050405020304" pitchFamily="18" charset="0"/>
              </a:rPr>
              <a:t> TUẦN </a:t>
            </a:r>
            <a:r>
              <a:rPr lang="en-US" altLang="zh-CN" sz="4000" b="1" dirty="0" smtClean="0">
                <a:solidFill>
                  <a:srgbClr val="3399FF"/>
                </a:solidFill>
                <a:latin typeface="Times New Roman" panose="02020603050405020304" pitchFamily="18" charset="0"/>
                <a:cs typeface="Times New Roman" panose="02020603050405020304" pitchFamily="18" charset="0"/>
              </a:rPr>
              <a:t>5</a:t>
            </a:r>
            <a:endParaRPr lang="zh-CN" altLang="en-US" sz="4000" b="1" dirty="0">
              <a:solidFill>
                <a:srgbClr val="3399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24248" y="258763"/>
            <a:ext cx="4608512" cy="923330"/>
          </a:xfrm>
          <a:prstGeom prst="rect">
            <a:avLst/>
          </a:prstGeom>
          <a:noFill/>
        </p:spPr>
        <p:txBody>
          <a:bodyPr wrap="square" rtlCol="0">
            <a:spAutoFit/>
          </a:bodyPr>
          <a:lstStyle/>
          <a:p>
            <a:r>
              <a:rPr lang="en-US" sz="5400" b="1" dirty="0" err="1">
                <a:solidFill>
                  <a:srgbClr val="FF0000"/>
                </a:solidFill>
                <a:highlight>
                  <a:srgbClr val="FFFF00"/>
                </a:highlight>
                <a:latin typeface="Times New Roman" panose="02020603050405020304" pitchFamily="18" charset="0"/>
                <a:cs typeface="Times New Roman" panose="02020603050405020304" pitchFamily="18" charset="0"/>
              </a:rPr>
              <a:t>Hoạt</a:t>
            </a:r>
            <a:r>
              <a:rPr lang="en-US" sz="5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5400" b="1" dirty="0" err="1">
                <a:solidFill>
                  <a:srgbClr val="FF0000"/>
                </a:solidFill>
                <a:highlight>
                  <a:srgbClr val="FFFF00"/>
                </a:highlight>
                <a:latin typeface="Times New Roman" panose="02020603050405020304" pitchFamily="18" charset="0"/>
                <a:cs typeface="Times New Roman" panose="02020603050405020304" pitchFamily="18" charset="0"/>
              </a:rPr>
              <a:t>động</a:t>
            </a:r>
            <a:r>
              <a:rPr lang="en-US" sz="5400" b="1" dirty="0">
                <a:solidFill>
                  <a:srgbClr val="FF0000"/>
                </a:solidFill>
                <a:highlight>
                  <a:srgbClr val="FFFF00"/>
                </a:highlight>
                <a:latin typeface="Times New Roman" panose="02020603050405020304" pitchFamily="18" charset="0"/>
                <a:cs typeface="Times New Roman" panose="02020603050405020304" pitchFamily="18" charset="0"/>
              </a:rPr>
              <a:t> 2:</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696"/>
                                        </p:tgtEl>
                                        <p:attrNameLst>
                                          <p:attrName>style.visibility</p:attrName>
                                        </p:attrNameLst>
                                      </p:cBhvr>
                                      <p:to>
                                        <p:strVal val="visible"/>
                                      </p:to>
                                    </p:set>
                                    <p:animEffect transition="in" filter="fade">
                                      <p:cBhvr>
                                        <p:cTn id="12" dur="1000"/>
                                        <p:tgtEl>
                                          <p:spTgt spid="71696"/>
                                        </p:tgtEl>
                                      </p:cBhvr>
                                    </p:animEffect>
                                    <p:anim calcmode="lin" valueType="num">
                                      <p:cBhvr>
                                        <p:cTn id="13" dur="1000" fill="hold"/>
                                        <p:tgtEl>
                                          <p:spTgt spid="71696"/>
                                        </p:tgtEl>
                                        <p:attrNameLst>
                                          <p:attrName>ppt_x</p:attrName>
                                        </p:attrNameLst>
                                      </p:cBhvr>
                                      <p:tavLst>
                                        <p:tav tm="0">
                                          <p:val>
                                            <p:strVal val="#ppt_x"/>
                                          </p:val>
                                        </p:tav>
                                        <p:tav tm="100000">
                                          <p:val>
                                            <p:strVal val="#ppt_x"/>
                                          </p:val>
                                        </p:tav>
                                      </p:tavLst>
                                    </p:anim>
                                    <p:anim calcmode="lin" valueType="num">
                                      <p:cBhvr>
                                        <p:cTn id="14" dur="1000" fill="hold"/>
                                        <p:tgtEl>
                                          <p:spTgt spid="7169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42" presetClass="entr" presetSubtype="0" fill="hold" nodeType="withEffect">
                                  <p:stCondLst>
                                    <p:cond delay="0"/>
                                  </p:stCondLst>
                                  <p:childTnLst>
                                    <p:set>
                                      <p:cBhvr>
                                        <p:cTn id="21" dur="1" fill="hold">
                                          <p:stCondLst>
                                            <p:cond delay="0"/>
                                          </p:stCondLst>
                                        </p:cTn>
                                        <p:tgtEl>
                                          <p:spTgt spid="71688"/>
                                        </p:tgtEl>
                                        <p:attrNameLst>
                                          <p:attrName>style.visibility</p:attrName>
                                        </p:attrNameLst>
                                      </p:cBhvr>
                                      <p:to>
                                        <p:strVal val="visible"/>
                                      </p:to>
                                    </p:set>
                                    <p:animEffect transition="in" filter="fade">
                                      <p:cBhvr>
                                        <p:cTn id="22" dur="1000"/>
                                        <p:tgtEl>
                                          <p:spTgt spid="71688"/>
                                        </p:tgtEl>
                                      </p:cBhvr>
                                    </p:animEffect>
                                    <p:anim calcmode="lin" valueType="num">
                                      <p:cBhvr>
                                        <p:cTn id="23" dur="1000" fill="hold"/>
                                        <p:tgtEl>
                                          <p:spTgt spid="71688"/>
                                        </p:tgtEl>
                                        <p:attrNameLst>
                                          <p:attrName>ppt_x</p:attrName>
                                        </p:attrNameLst>
                                      </p:cBhvr>
                                      <p:tavLst>
                                        <p:tav tm="0">
                                          <p:val>
                                            <p:strVal val="#ppt_x"/>
                                          </p:val>
                                        </p:tav>
                                        <p:tav tm="100000">
                                          <p:val>
                                            <p:strVal val="#ppt_x"/>
                                          </p:val>
                                        </p:tav>
                                      </p:tavLst>
                                    </p:anim>
                                    <p:anim calcmode="lin" valueType="num">
                                      <p:cBhvr>
                                        <p:cTn id="24" dur="1000" fill="hold"/>
                                        <p:tgtEl>
                                          <p:spTgt spid="7168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1691"/>
                                        </p:tgtEl>
                                        <p:attrNameLst>
                                          <p:attrName>style.visibility</p:attrName>
                                        </p:attrNameLst>
                                      </p:cBhvr>
                                      <p:to>
                                        <p:strVal val="visible"/>
                                      </p:to>
                                    </p:set>
                                    <p:animEffect transition="in" filter="randombar(horizontal)">
                                      <p:cBhvr>
                                        <p:cTn id="29" dur="500"/>
                                        <p:tgtEl>
                                          <p:spTgt spid="7169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1689"/>
                                        </p:tgtEl>
                                        <p:attrNameLst>
                                          <p:attrName>style.visibility</p:attrName>
                                        </p:attrNameLst>
                                      </p:cBhvr>
                                      <p:to>
                                        <p:strVal val="visible"/>
                                      </p:to>
                                    </p:set>
                                    <p:animEffect transition="in" filter="fade">
                                      <p:cBhvr>
                                        <p:cTn id="34" dur="1000"/>
                                        <p:tgtEl>
                                          <p:spTgt spid="71689"/>
                                        </p:tgtEl>
                                      </p:cBhvr>
                                    </p:animEffect>
                                    <p:anim calcmode="lin" valueType="num">
                                      <p:cBhvr>
                                        <p:cTn id="35" dur="1000" fill="hold"/>
                                        <p:tgtEl>
                                          <p:spTgt spid="71689"/>
                                        </p:tgtEl>
                                        <p:attrNameLst>
                                          <p:attrName>ppt_x</p:attrName>
                                        </p:attrNameLst>
                                      </p:cBhvr>
                                      <p:tavLst>
                                        <p:tav tm="0">
                                          <p:val>
                                            <p:strVal val="#ppt_x"/>
                                          </p:val>
                                        </p:tav>
                                        <p:tav tm="100000">
                                          <p:val>
                                            <p:strVal val="#ppt_x"/>
                                          </p:val>
                                        </p:tav>
                                      </p:tavLst>
                                    </p:anim>
                                    <p:anim calcmode="lin" valueType="num">
                                      <p:cBhvr>
                                        <p:cTn id="36" dur="1000" fill="hold"/>
                                        <p:tgtEl>
                                          <p:spTgt spid="7168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1692"/>
                                        </p:tgtEl>
                                        <p:attrNameLst>
                                          <p:attrName>style.visibility</p:attrName>
                                        </p:attrNameLst>
                                      </p:cBhvr>
                                      <p:to>
                                        <p:strVal val="visible"/>
                                      </p:to>
                                    </p:set>
                                    <p:animEffect transition="in" filter="fade">
                                      <p:cBhvr>
                                        <p:cTn id="39" dur="500"/>
                                        <p:tgtEl>
                                          <p:spTgt spid="71692"/>
                                        </p:tgtEl>
                                      </p:cBhvr>
                                    </p:animEffect>
                                    <p:anim calcmode="lin" valueType="num">
                                      <p:cBhvr>
                                        <p:cTn id="40" dur="500" fill="hold"/>
                                        <p:tgtEl>
                                          <p:spTgt spid="71692"/>
                                        </p:tgtEl>
                                        <p:attrNameLst>
                                          <p:attrName>ppt_x</p:attrName>
                                        </p:attrNameLst>
                                      </p:cBhvr>
                                      <p:tavLst>
                                        <p:tav tm="0">
                                          <p:val>
                                            <p:strVal val="#ppt_x"/>
                                          </p:val>
                                        </p:tav>
                                        <p:tav tm="100000">
                                          <p:val>
                                            <p:strVal val="#ppt_x"/>
                                          </p:val>
                                        </p:tav>
                                      </p:tavLst>
                                    </p:anim>
                                    <p:anim calcmode="lin" valueType="num">
                                      <p:cBhvr>
                                        <p:cTn id="41" dur="500" fill="hold"/>
                                        <p:tgtEl>
                                          <p:spTgt spid="7169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1690"/>
                                        </p:tgtEl>
                                        <p:attrNameLst>
                                          <p:attrName>style.visibility</p:attrName>
                                        </p:attrNameLst>
                                      </p:cBhvr>
                                      <p:to>
                                        <p:strVal val="visible"/>
                                      </p:to>
                                    </p:set>
                                    <p:animEffect transition="in" filter="fade">
                                      <p:cBhvr>
                                        <p:cTn id="46" dur="1000"/>
                                        <p:tgtEl>
                                          <p:spTgt spid="71690"/>
                                        </p:tgtEl>
                                      </p:cBhvr>
                                    </p:animEffect>
                                    <p:anim calcmode="lin" valueType="num">
                                      <p:cBhvr>
                                        <p:cTn id="47" dur="1000" fill="hold"/>
                                        <p:tgtEl>
                                          <p:spTgt spid="71690"/>
                                        </p:tgtEl>
                                        <p:attrNameLst>
                                          <p:attrName>ppt_x</p:attrName>
                                        </p:attrNameLst>
                                      </p:cBhvr>
                                      <p:tavLst>
                                        <p:tav tm="0">
                                          <p:val>
                                            <p:strVal val="#ppt_x"/>
                                          </p:val>
                                        </p:tav>
                                        <p:tav tm="100000">
                                          <p:val>
                                            <p:strVal val="#ppt_x"/>
                                          </p:val>
                                        </p:tav>
                                      </p:tavLst>
                                    </p:anim>
                                    <p:anim calcmode="lin" valueType="num">
                                      <p:cBhvr>
                                        <p:cTn id="48" dur="1000" fill="hold"/>
                                        <p:tgtEl>
                                          <p:spTgt spid="71690"/>
                                        </p:tgtEl>
                                        <p:attrNameLst>
                                          <p:attrName>ppt_y</p:attrName>
                                        </p:attrNameLst>
                                      </p:cBhvr>
                                      <p:tavLst>
                                        <p:tav tm="0">
                                          <p:val>
                                            <p:strVal val="#ppt_y+.1"/>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71693"/>
                                        </p:tgtEl>
                                        <p:attrNameLst>
                                          <p:attrName>style.visibility</p:attrName>
                                        </p:attrNameLst>
                                      </p:cBhvr>
                                      <p:to>
                                        <p:strVal val="visible"/>
                                      </p:to>
                                    </p:set>
                                    <p:animEffect transition="in" filter="fade">
                                      <p:cBhvr>
                                        <p:cTn id="51" dur="500"/>
                                        <p:tgtEl>
                                          <p:spTgt spid="71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animBg="1"/>
      <p:bldP spid="71692" grpId="0" animBg="1"/>
      <p:bldP spid="71693" grpId="0" animBg="1"/>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rotWithShape="1">
          <a:blip r:embed="rId3"/>
          <a:srcRect l="6018" t="43806" r="7901"/>
          <a:stretch>
            <a:fillRect/>
          </a:stretch>
        </p:blipFill>
        <p:spPr>
          <a:xfrm>
            <a:off x="-34848" y="884915"/>
            <a:ext cx="6734098" cy="6445267"/>
          </a:xfrm>
          <a:prstGeom prst="rect">
            <a:avLst/>
          </a:prstGeom>
          <a:noFill/>
          <a:ln w="9525">
            <a:noFill/>
          </a:ln>
        </p:spPr>
      </p:pic>
      <p:sp>
        <p:nvSpPr>
          <p:cNvPr id="6" name="文本框 16"/>
          <p:cNvSpPr txBox="1"/>
          <p:nvPr/>
        </p:nvSpPr>
        <p:spPr>
          <a:xfrm>
            <a:off x="910896" y="3441750"/>
            <a:ext cx="4842608" cy="2400657"/>
          </a:xfrm>
          <a:prstGeom prst="rect">
            <a:avLst/>
          </a:prstGeom>
          <a:solidFill>
            <a:schemeClr val="bg1"/>
          </a:solidFill>
          <a:ln>
            <a:solidFill>
              <a:schemeClr val="bg1"/>
            </a:solidFill>
            <a:prstDash val="sysDot"/>
          </a:ln>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altLang="zh-CN" sz="5000" b="1" dirty="0">
                <a:solidFill>
                  <a:srgbClr val="FF0066"/>
                </a:solidFill>
                <a:latin typeface="Times New Roman" panose="02020603050405020304" pitchFamily="18" charset="0"/>
                <a:cs typeface="Times New Roman" panose="02020603050405020304" pitchFamily="18" charset="0"/>
              </a:rPr>
              <a:t>CHIA </a:t>
            </a:r>
            <a:r>
              <a:rPr lang="en-US" altLang="zh-CN" sz="5000" b="1">
                <a:solidFill>
                  <a:srgbClr val="FF0066"/>
                </a:solidFill>
                <a:latin typeface="Times New Roman" panose="02020603050405020304" pitchFamily="18" charset="0"/>
                <a:cs typeface="Times New Roman" panose="02020603050405020304" pitchFamily="18" charset="0"/>
              </a:rPr>
              <a:t>SẺ </a:t>
            </a:r>
          </a:p>
          <a:p>
            <a:pPr algn="ctr"/>
            <a:r>
              <a:rPr lang="en-US" altLang="zh-CN" sz="5000" b="1">
                <a:solidFill>
                  <a:srgbClr val="FF0066"/>
                </a:solidFill>
                <a:latin typeface="Times New Roman" panose="02020603050405020304" pitchFamily="18" charset="0"/>
                <a:cs typeface="Times New Roman" panose="02020603050405020304" pitchFamily="18" charset="0"/>
              </a:rPr>
              <a:t>CẢM XÚC</a:t>
            </a:r>
          </a:p>
          <a:p>
            <a:pPr algn="ctr"/>
            <a:r>
              <a:rPr lang="en-US" altLang="zh-CN" sz="5000" b="1">
                <a:solidFill>
                  <a:srgbClr val="FF0066"/>
                </a:solidFill>
                <a:latin typeface="Times New Roman" panose="02020603050405020304" pitchFamily="18" charset="0"/>
                <a:cs typeface="Times New Roman" panose="02020603050405020304" pitchFamily="18" charset="0"/>
              </a:rPr>
              <a:t> TRẢI </a:t>
            </a:r>
            <a:r>
              <a:rPr lang="en-US" altLang="zh-CN" sz="5000" b="1" dirty="0">
                <a:solidFill>
                  <a:srgbClr val="FF0066"/>
                </a:solidFill>
                <a:latin typeface="Times New Roman" panose="02020603050405020304" pitchFamily="18" charset="0"/>
                <a:cs typeface="Times New Roman" panose="02020603050405020304" pitchFamily="18" charset="0"/>
              </a:rPr>
              <a:t>NGHIỆM</a:t>
            </a:r>
            <a:endParaRPr lang="zh-CN" altLang="en-US" sz="5000" b="1" dirty="0">
              <a:solidFill>
                <a:srgbClr val="FF0066"/>
              </a:solidFill>
              <a:latin typeface="Times New Roman" panose="02020603050405020304" pitchFamily="18" charset="0"/>
              <a:cs typeface="Times New Roman" panose="02020603050405020304" pitchFamily="18" charset="0"/>
            </a:endParaRPr>
          </a:p>
        </p:txBody>
      </p:sp>
      <p:sp>
        <p:nvSpPr>
          <p:cNvPr id="7" name="矩形 3"/>
          <p:cNvSpPr/>
          <p:nvPr/>
        </p:nvSpPr>
        <p:spPr>
          <a:xfrm>
            <a:off x="7309023" y="2564587"/>
            <a:ext cx="8856985" cy="3477875"/>
          </a:xfrm>
          <a:prstGeom prst="rect">
            <a:avLst/>
          </a:prstGeom>
          <a:solidFill>
            <a:schemeClr val="bg1"/>
          </a:solidFill>
        </p:spPr>
        <p:txBody>
          <a:bodyPr wrap="square">
            <a:spAutoFit/>
          </a:bodyPr>
          <a:lstStyle/>
          <a:p>
            <a:pPr marL="571500" indent="-571500">
              <a:buFontTx/>
              <a:buChar char="-"/>
            </a:pPr>
            <a:r>
              <a:rPr lang="pt-BR" sz="4400" b="1" dirty="0">
                <a:solidFill>
                  <a:srgbClr val="0070C0"/>
                </a:solidFill>
                <a:latin typeface="Times New Roman" panose="02020603050405020304" pitchFamily="18" charset="0"/>
                <a:cs typeface="Times New Roman" panose="02020603050405020304" pitchFamily="18" charset="0"/>
              </a:rPr>
              <a:t>Kể những việc em đã làm.</a:t>
            </a:r>
          </a:p>
          <a:p>
            <a:pPr marL="571500" indent="-571500">
              <a:buFontTx/>
              <a:buChar char="-"/>
            </a:pPr>
            <a:r>
              <a:rPr lang="pt-BR" altLang="zh-CN" sz="4400" b="1" dirty="0">
                <a:solidFill>
                  <a:srgbClr val="0070C0"/>
                </a:solidFill>
                <a:latin typeface="Times New Roman" panose="02020603050405020304" pitchFamily="18" charset="0"/>
                <a:cs typeface="Times New Roman" panose="02020603050405020304" pitchFamily="18" charset="0"/>
              </a:rPr>
              <a:t>Chia sẻ cảm xúc của em khi làm </a:t>
            </a:r>
            <a:endParaRPr lang="pt-BR" altLang="zh-CN" sz="4400" b="1" dirty="0" smtClean="0">
              <a:solidFill>
                <a:srgbClr val="0070C0"/>
              </a:solidFill>
              <a:latin typeface="Times New Roman" panose="02020603050405020304" pitchFamily="18" charset="0"/>
              <a:cs typeface="Times New Roman" panose="02020603050405020304" pitchFamily="18" charset="0"/>
            </a:endParaRPr>
          </a:p>
          <a:p>
            <a:r>
              <a:rPr lang="pt-BR" altLang="zh-CN" sz="4400" b="1" dirty="0" smtClean="0">
                <a:solidFill>
                  <a:srgbClr val="0070C0"/>
                </a:solidFill>
                <a:latin typeface="Times New Roman" panose="02020603050405020304" pitchFamily="18" charset="0"/>
                <a:cs typeface="Times New Roman" panose="02020603050405020304" pitchFamily="18" charset="0"/>
              </a:rPr>
              <a:t>việc nhà</a:t>
            </a:r>
            <a:r>
              <a:rPr lang="pt-BR" altLang="zh-CN" sz="4400" b="1" dirty="0">
                <a:solidFill>
                  <a:srgbClr val="0070C0"/>
                </a:solidFill>
                <a:latin typeface="Times New Roman" panose="02020603050405020304" pitchFamily="18" charset="0"/>
                <a:cs typeface="Times New Roman" panose="02020603050405020304" pitchFamily="18" charset="0"/>
              </a:rPr>
              <a:t>.</a:t>
            </a:r>
          </a:p>
          <a:p>
            <a:pPr marL="571500" indent="-571500">
              <a:buFontTx/>
              <a:buChar char="-"/>
            </a:pPr>
            <a:r>
              <a:rPr lang="pt-BR" altLang="zh-CN" sz="4400" b="1" dirty="0">
                <a:solidFill>
                  <a:srgbClr val="0070C0"/>
                </a:solidFill>
                <a:latin typeface="Times New Roman" panose="02020603050405020304" pitchFamily="18" charset="0"/>
                <a:cs typeface="Times New Roman" panose="02020603050405020304" pitchFamily="18" charset="0"/>
              </a:rPr>
              <a:t>Nhớ lại nhận xét của bố mẹ về </a:t>
            </a:r>
            <a:endParaRPr lang="pt-BR" altLang="zh-CN" sz="4400" b="1" dirty="0" smtClean="0">
              <a:solidFill>
                <a:srgbClr val="0070C0"/>
              </a:solidFill>
              <a:latin typeface="Times New Roman" panose="02020603050405020304" pitchFamily="18" charset="0"/>
              <a:cs typeface="Times New Roman" panose="02020603050405020304" pitchFamily="18" charset="0"/>
            </a:endParaRPr>
          </a:p>
          <a:p>
            <a:r>
              <a:rPr lang="pt-BR" altLang="zh-CN" sz="4400" b="1" dirty="0" smtClean="0">
                <a:solidFill>
                  <a:srgbClr val="0070C0"/>
                </a:solidFill>
                <a:latin typeface="Times New Roman" panose="02020603050405020304" pitchFamily="18" charset="0"/>
                <a:cs typeface="Times New Roman" panose="02020603050405020304" pitchFamily="18" charset="0"/>
              </a:rPr>
              <a:t>việc làm </a:t>
            </a:r>
            <a:r>
              <a:rPr lang="pt-BR" altLang="zh-CN" sz="4400" b="1" dirty="0">
                <a:solidFill>
                  <a:srgbClr val="0070C0"/>
                </a:solidFill>
                <a:latin typeface="Times New Roman" panose="02020603050405020304" pitchFamily="18" charset="0"/>
                <a:cs typeface="Times New Roman" panose="02020603050405020304" pitchFamily="18" charset="0"/>
              </a:rPr>
              <a:t>của em.</a:t>
            </a:r>
            <a:endParaRPr lang="zh-CN" altLang="en-US" sz="4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592"/>
                                        </p:tgtEl>
                                        <p:attrNameLst>
                                          <p:attrName>style.visibility</p:attrName>
                                        </p:attrNameLst>
                                      </p:cBhvr>
                                      <p:to>
                                        <p:strVal val="visible"/>
                                      </p:to>
                                    </p:set>
                                    <p:animEffect transition="in" filter="fade">
                                      <p:cBhvr>
                                        <p:cTn id="7" dur="500"/>
                                        <p:tgtEl>
                                          <p:spTgt spid="67592"/>
                                        </p:tgtEl>
                                      </p:cBhvr>
                                    </p:animEffect>
                                    <p:anim calcmode="lin" valueType="num">
                                      <p:cBhvr>
                                        <p:cTn id="8" dur="500" fill="hold"/>
                                        <p:tgtEl>
                                          <p:spTgt spid="67592"/>
                                        </p:tgtEl>
                                        <p:attrNameLst>
                                          <p:attrName>ppt_x</p:attrName>
                                        </p:attrNameLst>
                                      </p:cBhvr>
                                      <p:tavLst>
                                        <p:tav tm="0">
                                          <p:val>
                                            <p:strVal val="#ppt_x"/>
                                          </p:val>
                                        </p:tav>
                                        <p:tav tm="100000">
                                          <p:val>
                                            <p:strVal val="#ppt_x"/>
                                          </p:val>
                                        </p:tav>
                                      </p:tavLst>
                                    </p:anim>
                                    <p:anim calcmode="lin" valueType="num">
                                      <p:cBhvr>
                                        <p:cTn id="9" dur="500" fill="hold"/>
                                        <p:tgtEl>
                                          <p:spTgt spid="675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1000"/>
                                        <p:tgtEl>
                                          <p:spTgt spid="7">
                                            <p:txEl>
                                              <p:pRg st="1" end="1"/>
                                            </p:txEl>
                                          </p:spTgt>
                                        </p:tgtEl>
                                      </p:cBhvr>
                                    </p:animEffect>
                                    <p:anim calcmode="lin" valueType="num">
                                      <p:cBhvr>
                                        <p:cTn id="2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arn(inVertical)">
                                      <p:cBhvr>
                                        <p:cTn id="35" dur="500"/>
                                        <p:tgtEl>
                                          <p:spTgt spid="7">
                                            <p:txEl>
                                              <p:pRg st="3" end="3"/>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f2.hcm.edu.vn/UploadImages/mn8tanbinh/59551424_261396118001036_5670534244464590848_n.jpg?w=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666" y="405503"/>
            <a:ext cx="14302117" cy="8663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giadinhvatreem.vn/Portals/0/users/huyentk/022017/28/1487881213-do-chores-smarter-14881723402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12" y="544820"/>
            <a:ext cx="15918403" cy="8372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vuoncuabe.com/image/data/demo/day%20con/giao%20duc%20som/tu%20cham%20soc%20ban%20than/day-tre-gap-quan-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538" y="539890"/>
            <a:ext cx="13592035" cy="8346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3.googleusercontent.com/psVWgLtPr6MxgsjCmtIdu2cBlocbdCHJhPohLthPLnI_AGg5lFHpAv6IjZDeiAfQIR916fNM9mSn9zH5tDqc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376" y="501376"/>
            <a:ext cx="13394293" cy="85419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4" name="矩形 3"/>
          <p:cNvSpPr/>
          <p:nvPr/>
        </p:nvSpPr>
        <p:spPr>
          <a:xfrm>
            <a:off x="2196456" y="2505646"/>
            <a:ext cx="13108629" cy="584775"/>
          </a:xfrm>
          <a:prstGeom prst="rect">
            <a:avLst/>
          </a:prstGeom>
          <a:solidFill>
            <a:schemeClr val="bg1"/>
          </a:solidFill>
        </p:spPr>
        <p:txBody>
          <a:bodyPr wrap="square">
            <a:spAutoFit/>
          </a:bodyPr>
          <a:lstStyle/>
          <a:p>
            <a:pPr algn="ctr"/>
            <a:r>
              <a:rPr lang="en-US" altLang="zh-CN" sz="3200" b="1" dirty="0" err="1" smtClean="0">
                <a:solidFill>
                  <a:srgbClr val="FF0066"/>
                </a:solidFill>
                <a:latin typeface="Times New Roman" panose="02020603050405020304" pitchFamily="18" charset="0"/>
                <a:cs typeface="Times New Roman" panose="02020603050405020304" pitchFamily="18" charset="0"/>
              </a:rPr>
              <a:t>Kết</a:t>
            </a:r>
            <a:r>
              <a:rPr lang="en-US" altLang="zh-CN" sz="3200" b="1" dirty="0" smtClean="0">
                <a:solidFill>
                  <a:srgbClr val="FF0066"/>
                </a:solidFill>
                <a:latin typeface="Times New Roman" panose="02020603050405020304" pitchFamily="18" charset="0"/>
                <a:cs typeface="Times New Roman" panose="02020603050405020304" pitchFamily="18" charset="0"/>
              </a:rPr>
              <a:t> </a:t>
            </a:r>
            <a:r>
              <a:rPr lang="en-US" altLang="zh-CN" sz="3200" b="1" dirty="0" err="1" smtClean="0">
                <a:solidFill>
                  <a:srgbClr val="FF0066"/>
                </a:solidFill>
                <a:latin typeface="Times New Roman" panose="02020603050405020304" pitchFamily="18" charset="0"/>
                <a:cs typeface="Times New Roman" panose="02020603050405020304" pitchFamily="18" charset="0"/>
              </a:rPr>
              <a:t>luận</a:t>
            </a:r>
            <a:endParaRPr lang="zh-CN" altLang="en-US" sz="3200" b="1" dirty="0">
              <a:solidFill>
                <a:srgbClr val="FF0066"/>
              </a:solidFill>
              <a:latin typeface="Times New Roman" panose="02020603050405020304" pitchFamily="18" charset="0"/>
              <a:cs typeface="Times New Roman" panose="02020603050405020304" pitchFamily="18" charset="0"/>
            </a:endParaRPr>
          </a:p>
        </p:txBody>
      </p:sp>
      <p:sp>
        <p:nvSpPr>
          <p:cNvPr id="5" name="矩形 3"/>
          <p:cNvSpPr/>
          <p:nvPr/>
        </p:nvSpPr>
        <p:spPr>
          <a:xfrm>
            <a:off x="1908424" y="3267419"/>
            <a:ext cx="14041560" cy="1077218"/>
          </a:xfrm>
          <a:prstGeom prst="rect">
            <a:avLst/>
          </a:prstGeom>
          <a:solidFill>
            <a:schemeClr val="bg1"/>
          </a:solidFill>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a:t>
            </a:r>
            <a:endParaRPr lang="en-US" sz="6000" dirty="0">
              <a:effectLst/>
              <a:latin typeface="Times New Roman" panose="02020603050405020304" pitchFamily="18" charset="0"/>
              <a:cs typeface="Times New Roman" panose="02020603050405020304" pitchFamily="18" charset="0"/>
            </a:endParaRPr>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19237"/>
            <a:ext cx="16778288" cy="377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 (3)"/>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270</Words>
  <Application>Microsoft Office PowerPoint</Application>
  <PresentationFormat>Custom</PresentationFormat>
  <Paragraphs>41</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(3)</dc:title>
  <dc:creator>Administrator</dc:creator>
  <cp:lastModifiedBy>Admin</cp:lastModifiedBy>
  <cp:revision>130</cp:revision>
  <dcterms:created xsi:type="dcterms:W3CDTF">2015-09-14T06:10:00Z</dcterms:created>
  <dcterms:modified xsi:type="dcterms:W3CDTF">2021-09-26T03:31:44Z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